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23"/>
  </p:notes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94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</p:sldIdLst>
  <p:sldSz cx="10058400" cy="6400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E59A"/>
    <a:srgbClr val="9FC6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1"/>
    <p:restoredTop sz="94789"/>
  </p:normalViewPr>
  <p:slideViewPr>
    <p:cSldViewPr snapToGrid="0">
      <p:cViewPr varScale="1">
        <p:scale>
          <a:sx n="125" d="100"/>
          <a:sy n="125" d="100"/>
        </p:scale>
        <p:origin x="7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E204B-EDAE-FC45-A996-92C08DCB0B31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1143000"/>
            <a:ext cx="4848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2B766-C755-FB45-A077-0F2CFC2F0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90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2B766-C755-FB45-A077-0F2CFC2F01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6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047539"/>
            <a:ext cx="7543800" cy="2228427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3361902"/>
            <a:ext cx="7543800" cy="1545378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44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05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2" y="340783"/>
            <a:ext cx="2168843" cy="54243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340783"/>
            <a:ext cx="6380798" cy="54243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4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0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6" y="1595756"/>
            <a:ext cx="8675370" cy="2662555"/>
          </a:xfrm>
        </p:spPr>
        <p:txBody>
          <a:bodyPr anchor="b"/>
          <a:lstStyle>
            <a:lvl1pPr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6" y="4283499"/>
            <a:ext cx="8675370" cy="1400175"/>
          </a:xfrm>
        </p:spPr>
        <p:txBody>
          <a:bodyPr/>
          <a:lstStyle>
            <a:lvl1pPr marL="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1pPr>
            <a:lvl2pPr marL="377190" indent="0">
              <a:buNone/>
              <a:defRPr sz="1650">
                <a:solidFill>
                  <a:schemeClr val="tx1">
                    <a:tint val="82000"/>
                  </a:schemeClr>
                </a:solidFill>
              </a:defRPr>
            </a:lvl2pPr>
            <a:lvl3pPr marL="754380" indent="0">
              <a:buNone/>
              <a:defRPr sz="1485">
                <a:solidFill>
                  <a:schemeClr val="tx1">
                    <a:tint val="82000"/>
                  </a:schemeClr>
                </a:solidFill>
              </a:defRPr>
            </a:lvl3pPr>
            <a:lvl4pPr marL="1131570" indent="0">
              <a:buNone/>
              <a:defRPr sz="1320">
                <a:solidFill>
                  <a:schemeClr val="tx1">
                    <a:tint val="82000"/>
                  </a:schemeClr>
                </a:solidFill>
              </a:defRPr>
            </a:lvl4pPr>
            <a:lvl5pPr marL="1508760" indent="0">
              <a:buNone/>
              <a:defRPr sz="1320">
                <a:solidFill>
                  <a:schemeClr val="tx1">
                    <a:tint val="82000"/>
                  </a:schemeClr>
                </a:solidFill>
              </a:defRPr>
            </a:lvl5pPr>
            <a:lvl6pPr marL="1885950" indent="0">
              <a:buNone/>
              <a:defRPr sz="1320">
                <a:solidFill>
                  <a:schemeClr val="tx1">
                    <a:tint val="82000"/>
                  </a:schemeClr>
                </a:solidFill>
              </a:defRPr>
            </a:lvl6pPr>
            <a:lvl7pPr marL="2263140" indent="0">
              <a:buNone/>
              <a:defRPr sz="1320">
                <a:solidFill>
                  <a:schemeClr val="tx1">
                    <a:tint val="82000"/>
                  </a:schemeClr>
                </a:solidFill>
              </a:defRPr>
            </a:lvl7pPr>
            <a:lvl8pPr marL="2640330" indent="0">
              <a:buNone/>
              <a:defRPr sz="1320">
                <a:solidFill>
                  <a:schemeClr val="tx1">
                    <a:tint val="82000"/>
                  </a:schemeClr>
                </a:solidFill>
              </a:defRPr>
            </a:lvl8pPr>
            <a:lvl9pPr marL="3017520" indent="0">
              <a:buNone/>
              <a:defRPr sz="13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7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1703917"/>
            <a:ext cx="4274820" cy="4061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1703917"/>
            <a:ext cx="4274820" cy="4061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44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40784"/>
            <a:ext cx="8675370" cy="1237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569085"/>
            <a:ext cx="4255174" cy="768985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338070"/>
            <a:ext cx="4255174" cy="3438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569085"/>
            <a:ext cx="4276130" cy="768985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338070"/>
            <a:ext cx="4276130" cy="3438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54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31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8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26720"/>
            <a:ext cx="3244096" cy="149352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921597"/>
            <a:ext cx="5092065" cy="4548717"/>
          </a:xfrm>
        </p:spPr>
        <p:txBody>
          <a:bodyPr/>
          <a:lstStyle>
            <a:lvl1pPr>
              <a:defRPr sz="2640"/>
            </a:lvl1pPr>
            <a:lvl2pPr>
              <a:defRPr sz="2310"/>
            </a:lvl2pPr>
            <a:lvl3pPr>
              <a:defRPr sz="1980"/>
            </a:lvl3pPr>
            <a:lvl4pPr>
              <a:defRPr sz="1650"/>
            </a:lvl4pPr>
            <a:lvl5pPr>
              <a:defRPr sz="1650"/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1920240"/>
            <a:ext cx="3244096" cy="3557482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20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26720"/>
            <a:ext cx="3244096" cy="149352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921597"/>
            <a:ext cx="5092065" cy="4548717"/>
          </a:xfrm>
        </p:spPr>
        <p:txBody>
          <a:bodyPr anchor="t"/>
          <a:lstStyle>
            <a:lvl1pPr marL="0" indent="0">
              <a:buNone/>
              <a:defRPr sz="2640"/>
            </a:lvl1pPr>
            <a:lvl2pPr marL="377190" indent="0">
              <a:buNone/>
              <a:defRPr sz="2310"/>
            </a:lvl2pPr>
            <a:lvl3pPr marL="754380" indent="0">
              <a:buNone/>
              <a:defRPr sz="1980"/>
            </a:lvl3pPr>
            <a:lvl4pPr marL="1131570" indent="0">
              <a:buNone/>
              <a:defRPr sz="1650"/>
            </a:lvl4pPr>
            <a:lvl5pPr marL="1508760" indent="0">
              <a:buNone/>
              <a:defRPr sz="1650"/>
            </a:lvl5pPr>
            <a:lvl6pPr marL="1885950" indent="0">
              <a:buNone/>
              <a:defRPr sz="1650"/>
            </a:lvl6pPr>
            <a:lvl7pPr marL="2263140" indent="0">
              <a:buNone/>
              <a:defRPr sz="1650"/>
            </a:lvl7pPr>
            <a:lvl8pPr marL="2640330" indent="0">
              <a:buNone/>
              <a:defRPr sz="1650"/>
            </a:lvl8pPr>
            <a:lvl9pPr marL="3017520" indent="0">
              <a:buNone/>
              <a:defRPr sz="16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1920240"/>
            <a:ext cx="3244096" cy="3557482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0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C6E9">
                <a:alpha val="50196"/>
              </a:srgbClr>
            </a:gs>
            <a:gs pos="51000">
              <a:srgbClr val="FFE59A">
                <a:alpha val="50196"/>
              </a:srgbClr>
            </a:gs>
            <a:gs pos="50000">
              <a:srgbClr val="9FC6E9">
                <a:alpha val="50196"/>
              </a:srgbClr>
            </a:gs>
            <a:gs pos="100000">
              <a:srgbClr val="FFE59A">
                <a:alpha val="50196"/>
              </a:srgb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340784"/>
            <a:ext cx="8675370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1703917"/>
            <a:ext cx="8675370" cy="4061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5932594"/>
            <a:ext cx="226314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FEE7D9-6068-8445-9293-FD61161BFF1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5932594"/>
            <a:ext cx="339471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5932594"/>
            <a:ext cx="226314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254C09-3E57-F945-8431-318B74DAE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4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4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4.png"/><Relationship Id="rId4" Type="http://schemas.openxmlformats.org/officeDocument/2006/relationships/image" Target="../media/image38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0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4.png"/><Relationship Id="rId4" Type="http://schemas.openxmlformats.org/officeDocument/2006/relationships/image" Target="../media/image41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3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4.png"/><Relationship Id="rId4" Type="http://schemas.openxmlformats.org/officeDocument/2006/relationships/image" Target="../media/image44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6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4.png"/><Relationship Id="rId4" Type="http://schemas.openxmlformats.org/officeDocument/2006/relationships/image" Target="../media/image47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9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4.png"/><Relationship Id="rId4" Type="http://schemas.openxmlformats.org/officeDocument/2006/relationships/image" Target="../media/image50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2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4.png"/><Relationship Id="rId4" Type="http://schemas.openxmlformats.org/officeDocument/2006/relationships/image" Target="../media/image53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5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4.png"/><Relationship Id="rId4" Type="http://schemas.openxmlformats.org/officeDocument/2006/relationships/image" Target="../media/image56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5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56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DEC9209-66E9-E057-4373-A0913807E3FB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00460-3C7E-0252-2010-8A28891E273B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DB543E7-8956-611D-8A46-57AFE55D1D86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E9B7ECE-C858-DFC9-CEAA-A961825974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6711" y="558022"/>
            <a:ext cx="3690604" cy="26474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67C7D1DD-A1AF-50CF-0468-4D201483A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E922734-7E09-C32F-4D5F-097D9ABF8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143529"/>
              </p:ext>
            </p:extLst>
          </p:nvPr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31BE23E-CA2F-EE78-B635-6B37327EC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268716"/>
              </p:ext>
            </p:extLst>
          </p:nvPr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525AFAF-4B74-85B3-D76D-AECAA14EB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962210"/>
              </p:ext>
            </p:extLst>
          </p:nvPr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6C32984-55C6-F6E3-9D07-797F469D9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716729"/>
              </p:ext>
            </p:extLst>
          </p:nvPr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E074C99B-867D-076F-AB95-D7166A80A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196564"/>
              </p:ext>
            </p:extLst>
          </p:nvPr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4D2904D-4458-46EF-6E0B-8DE60972F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074490"/>
              </p:ext>
            </p:extLst>
          </p:nvPr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662E675-BE17-74FD-9AD3-1B3ADEBB3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500907"/>
              </p:ext>
            </p:extLst>
          </p:nvPr>
        </p:nvGraphicFramePr>
        <p:xfrm>
          <a:off x="3362289" y="5559706"/>
          <a:ext cx="901700" cy="39433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37109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349C00B-FD73-A36F-9C94-C755D16623DA}"/>
              </a:ext>
            </a:extLst>
          </p:cNvPr>
          <p:cNvSpPr/>
          <p:nvPr/>
        </p:nvSpPr>
        <p:spPr>
          <a:xfrm>
            <a:off x="5082362" y="-47502"/>
            <a:ext cx="5250358" cy="65397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C94F40-0968-2FA1-1865-7A3969224B31}"/>
                  </a:ext>
                </a:extLst>
              </p:cNvPr>
              <p:cNvSpPr txBox="1"/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𝑿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C94F40-0968-2FA1-1865-7A3969224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85AE9E-15E9-5674-6A9C-0D1FBF3C49C6}"/>
                  </a:ext>
                </a:extLst>
              </p:cNvPr>
              <p:cNvSpPr txBox="1"/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85AE9E-15E9-5674-6A9C-0D1FBF3C4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21EC-39F0-DB38-05C7-F0D09BE4E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43A9D4-E8CE-E18A-CEB7-C29C87A84577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2A72B7-7D4C-7E67-1201-0311CA4D3D84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5B4346-39EC-B950-0983-0D8ECCD8425F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A544F5F-47F4-65FD-6DAD-0BDC8A51DF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DF81879D-FAF1-D43A-4AAD-C4845FB9F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016F8F1-5D3B-40B5-8C34-EBBE9A3F5BC2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AFA0DD6-0160-267F-B41D-C75363A6B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409317"/>
              </p:ext>
            </p:extLst>
          </p:nvPr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958A0F2-04A6-ADF2-BB33-F89192EE1DB0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B38D75D-06F6-F432-F7B2-2F4A77F0CC0C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D638E87-B210-DBFC-2E58-D67C48CD1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475510"/>
              </p:ext>
            </p:extLst>
          </p:nvPr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FC25E2C-F6D9-A315-A91E-B8F7AC00752F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E90C864-69AB-CC11-32EF-CC313671C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90744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26CD24F-3685-EBE8-991F-14254BAF9AC2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704826B-F567-AA5D-2D28-89E57F00A4CD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7EDF6C7-E8B8-F66C-107F-C4CA6BF7E988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98A7870-0B2A-EC6B-481F-D97B9ED782AF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A7D893-CD6A-290F-65F8-1D4A6AF3E29E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F03926-88B5-604D-A3F4-2FC36A7E4AE6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CA6D502-6792-2463-88D4-20C57299B062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B53AFB6-5948-B3DA-400F-4C64EE01A248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40BB8-75D9-7B90-11BE-13206F889F3A}"/>
              </a:ext>
            </a:extLst>
          </p:cNvPr>
          <p:cNvSpPr/>
          <p:nvPr/>
        </p:nvSpPr>
        <p:spPr>
          <a:xfrm>
            <a:off x="5082362" y="-47502"/>
            <a:ext cx="5250358" cy="65397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DE8DE3-72BA-1EF8-929A-EB8DCED57351}"/>
                  </a:ext>
                </a:extLst>
              </p:cNvPr>
              <p:cNvSpPr txBox="1"/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DE8DE3-72BA-1EF8-929A-EB8DCED57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313571-9616-3CA0-1855-F533075C0C81}"/>
                  </a:ext>
                </a:extLst>
              </p:cNvPr>
              <p:cNvSpPr txBox="1"/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313571-9616-3CA0-1855-F533075C0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0804B7-65CB-9AF3-715D-8A8ED6F57513}"/>
                  </a:ext>
                </a:extLst>
              </p:cNvPr>
              <p:cNvSpPr txBox="1"/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0804B7-65CB-9AF3-715D-8A8ED6F57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28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16837-1280-7BB8-42E8-75F4213A4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1E7DE6-C644-A6F6-5A6A-EA01169EFFEB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3CB0E-D990-9AA9-498E-0DCE5FF686E8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1C0CFC9-F074-CAFD-1B2E-F86373C49300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D826D86-4E76-303B-95D0-648253B47E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AC15AF52-4C31-BE8E-CE14-A4A9F5B6C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2ACE7E5-E320-A433-A0AD-FBAA4F666E14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FB21F73-73AE-9DF5-3C2C-622AD49265CB}"/>
              </a:ext>
            </a:extLst>
          </p:cNvPr>
          <p:cNvGraphicFramePr>
            <a:graphicFrameLocks noGrp="1"/>
          </p:cNvGraphicFramePr>
          <p:nvPr/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C9F405C-0735-20BA-94C4-96B897682855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0840111-0A22-BB23-51FB-948C1DB48A64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C86CA92-85D4-F01D-15FC-D9BF0EEE592F}"/>
              </a:ext>
            </a:extLst>
          </p:cNvPr>
          <p:cNvGraphicFramePr>
            <a:graphicFrameLocks noGrp="1"/>
          </p:cNvGraphicFramePr>
          <p:nvPr/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EC92973-E706-58B6-3A4B-78C09A93BF82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1F6D6A6-9985-0CD0-3E5E-63285DBD3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697993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D247B8-4DF5-8924-D6BA-253908BA37CF}"/>
              </a:ext>
            </a:extLst>
          </p:cNvPr>
          <p:cNvGraphicFramePr>
            <a:graphicFrameLocks noGrp="1"/>
          </p:cNvGraphicFramePr>
          <p:nvPr/>
        </p:nvGraphicFramePr>
        <p:xfrm>
          <a:off x="5308988" y="4446074"/>
          <a:ext cx="4597400" cy="394335"/>
        </p:xfrm>
        <a:graphic>
          <a:graphicData uri="http://schemas.openxmlformats.org/drawingml/2006/table">
            <a:tbl>
              <a:tblPr/>
              <a:tblGrid>
                <a:gridCol w="788940">
                  <a:extLst>
                    <a:ext uri="{9D8B030D-6E8A-4147-A177-3AD203B41FA5}">
                      <a16:colId xmlns:a16="http://schemas.microsoft.com/office/drawing/2014/main" val="900999735"/>
                    </a:ext>
                  </a:extLst>
                </a:gridCol>
                <a:gridCol w="598834">
                  <a:extLst>
                    <a:ext uri="{9D8B030D-6E8A-4147-A177-3AD203B41FA5}">
                      <a16:colId xmlns:a16="http://schemas.microsoft.com/office/drawing/2014/main" val="2234190837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110661550"/>
                    </a:ext>
                  </a:extLst>
                </a:gridCol>
                <a:gridCol w="979047">
                  <a:extLst>
                    <a:ext uri="{9D8B030D-6E8A-4147-A177-3AD203B41FA5}">
                      <a16:colId xmlns:a16="http://schemas.microsoft.com/office/drawing/2014/main" val="2518256633"/>
                    </a:ext>
                  </a:extLst>
                </a:gridCol>
                <a:gridCol w="532297">
                  <a:extLst>
                    <a:ext uri="{9D8B030D-6E8A-4147-A177-3AD203B41FA5}">
                      <a16:colId xmlns:a16="http://schemas.microsoft.com/office/drawing/2014/main" val="3485038622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12182298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BreadSliced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929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310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34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98EFAD-F347-4CF8-C28C-B7BF31F7E205}"/>
              </a:ext>
            </a:extLst>
          </p:cNvPr>
          <p:cNvGraphicFramePr>
            <a:graphicFrameLocks noGrp="1"/>
          </p:cNvGraphicFramePr>
          <p:nvPr/>
        </p:nvGraphicFramePr>
        <p:xfrm>
          <a:off x="5245488" y="3339340"/>
          <a:ext cx="4724401" cy="262890"/>
        </p:xfrm>
        <a:graphic>
          <a:graphicData uri="http://schemas.openxmlformats.org/drawingml/2006/table">
            <a:tbl>
              <a:tblPr/>
              <a:tblGrid>
                <a:gridCol w="913173">
                  <a:extLst>
                    <a:ext uri="{9D8B030D-6E8A-4147-A177-3AD203B41FA5}">
                      <a16:colId xmlns:a16="http://schemas.microsoft.com/office/drawing/2014/main" val="3421554258"/>
                    </a:ext>
                  </a:extLst>
                </a:gridCol>
                <a:gridCol w="599270">
                  <a:extLst>
                    <a:ext uri="{9D8B030D-6E8A-4147-A177-3AD203B41FA5}">
                      <a16:colId xmlns:a16="http://schemas.microsoft.com/office/drawing/2014/main" val="2619443015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852467219"/>
                    </a:ext>
                  </a:extLst>
                </a:gridCol>
                <a:gridCol w="979758">
                  <a:extLst>
                    <a:ext uri="{9D8B030D-6E8A-4147-A177-3AD203B41FA5}">
                      <a16:colId xmlns:a16="http://schemas.microsoft.com/office/drawing/2014/main" val="3307084149"/>
                    </a:ext>
                  </a:extLst>
                </a:gridCol>
                <a:gridCol w="532684">
                  <a:extLst>
                    <a:ext uri="{9D8B030D-6E8A-4147-A177-3AD203B41FA5}">
                      <a16:colId xmlns:a16="http://schemas.microsoft.com/office/drawing/2014/main" val="1815330558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594318511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LettuceSliced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196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3159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6C907B6-92E5-FCC6-9E84-AFC234AF4949}"/>
              </a:ext>
            </a:extLst>
          </p:cNvPr>
          <p:cNvGraphicFramePr>
            <a:graphicFrameLocks noGrp="1"/>
          </p:cNvGraphicFramePr>
          <p:nvPr/>
        </p:nvGraphicFramePr>
        <p:xfrm>
          <a:off x="5277238" y="3706614"/>
          <a:ext cx="4660899" cy="262890"/>
        </p:xfrm>
        <a:graphic>
          <a:graphicData uri="http://schemas.openxmlformats.org/drawingml/2006/table">
            <a:tbl>
              <a:tblPr/>
              <a:tblGrid>
                <a:gridCol w="849742">
                  <a:extLst>
                    <a:ext uri="{9D8B030D-6E8A-4147-A177-3AD203B41FA5}">
                      <a16:colId xmlns:a16="http://schemas.microsoft.com/office/drawing/2014/main" val="1679713454"/>
                    </a:ext>
                  </a:extLst>
                </a:gridCol>
                <a:gridCol w="599259">
                  <a:extLst>
                    <a:ext uri="{9D8B030D-6E8A-4147-A177-3AD203B41FA5}">
                      <a16:colId xmlns:a16="http://schemas.microsoft.com/office/drawing/2014/main" val="1485530957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093808808"/>
                    </a:ext>
                  </a:extLst>
                </a:gridCol>
                <a:gridCol w="979740">
                  <a:extLst>
                    <a:ext uri="{9D8B030D-6E8A-4147-A177-3AD203B41FA5}">
                      <a16:colId xmlns:a16="http://schemas.microsoft.com/office/drawing/2014/main" val="528456291"/>
                    </a:ext>
                  </a:extLst>
                </a:gridCol>
                <a:gridCol w="532674">
                  <a:extLst>
                    <a:ext uri="{9D8B030D-6E8A-4147-A177-3AD203B41FA5}">
                      <a16:colId xmlns:a16="http://schemas.microsoft.com/office/drawing/2014/main" val="844606106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33339011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TomatoSliced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946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8083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1245CCC-7789-C2F5-B9DC-3D079D979067}"/>
              </a:ext>
            </a:extLst>
          </p:cNvPr>
          <p:cNvGraphicFramePr>
            <a:graphicFrameLocks noGrp="1"/>
          </p:cNvGraphicFramePr>
          <p:nvPr/>
        </p:nvGraphicFramePr>
        <p:xfrm>
          <a:off x="5450761" y="4067875"/>
          <a:ext cx="4216400" cy="262890"/>
        </p:xfrm>
        <a:graphic>
          <a:graphicData uri="http://schemas.openxmlformats.org/drawingml/2006/table">
            <a:tbl>
              <a:tblPr/>
              <a:tblGrid>
                <a:gridCol w="408652">
                  <a:extLst>
                    <a:ext uri="{9D8B030D-6E8A-4147-A177-3AD203B41FA5}">
                      <a16:colId xmlns:a16="http://schemas.microsoft.com/office/drawing/2014/main" val="3641263195"/>
                    </a:ext>
                  </a:extLst>
                </a:gridCol>
                <a:gridCol w="598722">
                  <a:extLst>
                    <a:ext uri="{9D8B030D-6E8A-4147-A177-3AD203B41FA5}">
                      <a16:colId xmlns:a16="http://schemas.microsoft.com/office/drawing/2014/main" val="4214623082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3045691766"/>
                    </a:ext>
                  </a:extLst>
                </a:gridCol>
                <a:gridCol w="978864">
                  <a:extLst>
                    <a:ext uri="{9D8B030D-6E8A-4147-A177-3AD203B41FA5}">
                      <a16:colId xmlns:a16="http://schemas.microsoft.com/office/drawing/2014/main" val="2071133617"/>
                    </a:ext>
                  </a:extLst>
                </a:gridCol>
                <a:gridCol w="532198">
                  <a:extLst>
                    <a:ext uri="{9D8B030D-6E8A-4147-A177-3AD203B41FA5}">
                      <a16:colId xmlns:a16="http://schemas.microsoft.com/office/drawing/2014/main" val="3054096078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121455449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Plate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843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8514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0C7436-BFFE-DE2D-FBB2-552B46AB5F96}"/>
              </a:ext>
            </a:extLst>
          </p:cNvPr>
          <p:cNvGraphicFramePr>
            <a:graphicFrameLocks noGrp="1"/>
          </p:cNvGraphicFramePr>
          <p:nvPr/>
        </p:nvGraphicFramePr>
        <p:xfrm>
          <a:off x="6004123" y="4955718"/>
          <a:ext cx="3365500" cy="262890"/>
        </p:xfrm>
        <a:graphic>
          <a:graphicData uri="http://schemas.openxmlformats.org/drawingml/2006/table">
            <a:tbl>
              <a:tblPr/>
              <a:tblGrid>
                <a:gridCol w="408419">
                  <a:extLst>
                    <a:ext uri="{9D8B030D-6E8A-4147-A177-3AD203B41FA5}">
                      <a16:colId xmlns:a16="http://schemas.microsoft.com/office/drawing/2014/main" val="2641110515"/>
                    </a:ext>
                  </a:extLst>
                </a:gridCol>
                <a:gridCol w="598381">
                  <a:extLst>
                    <a:ext uri="{9D8B030D-6E8A-4147-A177-3AD203B41FA5}">
                      <a16:colId xmlns:a16="http://schemas.microsoft.com/office/drawing/2014/main" val="1442929465"/>
                    </a:ext>
                  </a:extLst>
                </a:gridCol>
                <a:gridCol w="978306">
                  <a:extLst>
                    <a:ext uri="{9D8B030D-6E8A-4147-A177-3AD203B41FA5}">
                      <a16:colId xmlns:a16="http://schemas.microsoft.com/office/drawing/2014/main" val="1634711550"/>
                    </a:ext>
                  </a:extLst>
                </a:gridCol>
                <a:gridCol w="531895">
                  <a:extLst>
                    <a:ext uri="{9D8B030D-6E8A-4147-A177-3AD203B41FA5}">
                      <a16:colId xmlns:a16="http://schemas.microsoft.com/office/drawing/2014/main" val="3692695020"/>
                    </a:ext>
                  </a:extLst>
                </a:gridCol>
                <a:gridCol w="848499">
                  <a:extLst>
                    <a:ext uri="{9D8B030D-6E8A-4147-A177-3AD203B41FA5}">
                      <a16:colId xmlns:a16="http://schemas.microsoft.com/office/drawing/2014/main" val="105928767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Knife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0563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6057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A6A093B-CE05-8952-9050-17022A1799CE}"/>
              </a:ext>
            </a:extLst>
          </p:cNvPr>
          <p:cNvGraphicFramePr>
            <a:graphicFrameLocks noGrp="1"/>
          </p:cNvGraphicFramePr>
          <p:nvPr/>
        </p:nvGraphicFramePr>
        <p:xfrm>
          <a:off x="6316466" y="5695840"/>
          <a:ext cx="2806699" cy="394335"/>
        </p:xfrm>
        <a:graphic>
          <a:graphicData uri="http://schemas.openxmlformats.org/drawingml/2006/table">
            <a:tbl>
              <a:tblPr/>
              <a:tblGrid>
                <a:gridCol w="848979">
                  <a:extLst>
                    <a:ext uri="{9D8B030D-6E8A-4147-A177-3AD203B41FA5}">
                      <a16:colId xmlns:a16="http://schemas.microsoft.com/office/drawing/2014/main" val="1688423745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2898820762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3417866314"/>
                    </a:ext>
                  </a:extLst>
                </a:gridCol>
              </a:tblGrid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117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602942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6184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47B6D93-09B5-E8FD-64FA-77289510C16D}"/>
              </a:ext>
            </a:extLst>
          </p:cNvPr>
          <p:cNvGraphicFramePr>
            <a:graphicFrameLocks noGrp="1"/>
          </p:cNvGraphicFramePr>
          <p:nvPr/>
        </p:nvGraphicFramePr>
        <p:xfrm>
          <a:off x="6619161" y="5325779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EF1BBD-5ACC-69C2-EAF9-17F9D5663186}"/>
              </a:ext>
            </a:extLst>
          </p:cNvPr>
          <p:cNvGraphicFramePr>
            <a:graphicFrameLocks noGrp="1"/>
          </p:cNvGraphicFramePr>
          <p:nvPr/>
        </p:nvGraphicFramePr>
        <p:xfrm>
          <a:off x="7704479" y="5325779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F850148-3EBE-800E-FB07-D4899DE748D6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5D99C33-0EB4-325C-4EC2-3A228EAA0A02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5300B11-7FBF-3193-1E6C-4B8B43053021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A0DB4F6-4CA7-81D3-3F6F-92AE82B1483A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F9FFCE4-9BF2-759C-A988-1B8686FCB8A8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447BA93-7238-5A15-69A3-DC8645D55A99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ADAB477-6083-61E4-7476-91FAD3558332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922467-6AF2-C420-6EEA-D04728DD7D2E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9CA9604-F84E-AB1A-71DE-8EC062DDA333}"/>
              </a:ext>
            </a:extLst>
          </p:cNvPr>
          <p:cNvSpPr/>
          <p:nvPr/>
        </p:nvSpPr>
        <p:spPr>
          <a:xfrm>
            <a:off x="4691516" y="1531416"/>
            <a:ext cx="808252" cy="70064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2E6E626-1AF7-C09B-7D9D-CCAD755964E2}"/>
                  </a:ext>
                </a:extLst>
              </p:cNvPr>
              <p:cNvSpPr txBox="1"/>
              <p:nvPr/>
            </p:nvSpPr>
            <p:spPr>
              <a:xfrm>
                <a:off x="5122688" y="5691151"/>
                <a:ext cx="12161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𝑿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2E6E626-1AF7-C09B-7D9D-CCAD75596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88" y="5691151"/>
                <a:ext cx="1216197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3F2B07-0616-5B6C-F4D7-852C751E4E2B}"/>
                  </a:ext>
                </a:extLst>
              </p:cNvPr>
              <p:cNvSpPr txBox="1"/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3F2B07-0616-5B6C-F4D7-852C751E4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8A89E7-CE08-320B-D5DE-A39199ABB82B}"/>
                  </a:ext>
                </a:extLst>
              </p:cNvPr>
              <p:cNvSpPr txBox="1"/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8A89E7-CE08-320B-D5DE-A39199ABB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9B19C18-E220-D3DD-0601-8D5F8C91B74B}"/>
                  </a:ext>
                </a:extLst>
              </p:cNvPr>
              <p:cNvSpPr txBox="1"/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9B19C18-E220-D3DD-0601-8D5F8C91B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9423A2-7B9B-1A5C-0FCC-7573831920BC}"/>
                  </a:ext>
                </a:extLst>
              </p:cNvPr>
              <p:cNvSpPr txBox="1"/>
              <p:nvPr/>
            </p:nvSpPr>
            <p:spPr>
              <a:xfrm>
                <a:off x="9377884" y="9178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9423A2-7B9B-1A5C-0FCC-757383192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884" y="9178"/>
                <a:ext cx="680516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ED29CA-D458-4F13-9378-80E223302C60}"/>
                  </a:ext>
                </a:extLst>
              </p:cNvPr>
              <p:cNvSpPr txBox="1"/>
              <p:nvPr/>
            </p:nvSpPr>
            <p:spPr>
              <a:xfrm>
                <a:off x="4707303" y="1626643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𝐅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ED29CA-D458-4F13-9378-80E223302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303" y="1626643"/>
                <a:ext cx="68051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592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82F64-02FE-C546-D025-05D673BEF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B1D2809-DDB1-AE50-E469-DE81BD324205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264109-E0EF-511B-55A2-46E4C45A5304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F49F21-2B4B-2BC3-3065-97C161C58C5D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D8AF438-0C4A-B1A6-1E9C-7393491F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AEFB4B9C-7C18-41D9-7333-506E40658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CF8456C-F2A3-EF6D-2245-B0084EDC4528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9FFD76F-14BF-4B8C-228E-1D2B15016731}"/>
              </a:ext>
            </a:extLst>
          </p:cNvPr>
          <p:cNvGraphicFramePr>
            <a:graphicFrameLocks noGrp="1"/>
          </p:cNvGraphicFramePr>
          <p:nvPr/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641D94E-CFCE-F5F4-6C34-81A449843982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D97A7D8-7FE6-F5B6-63A8-35898ECF1405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E80F5DF-557A-547F-EF10-F489D2A1EF5C}"/>
              </a:ext>
            </a:extLst>
          </p:cNvPr>
          <p:cNvGraphicFramePr>
            <a:graphicFrameLocks noGrp="1"/>
          </p:cNvGraphicFramePr>
          <p:nvPr/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995C3F8-1222-56E6-4CAF-DA547788BABA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87F6F1-4EC4-DA38-FF89-A3E7728CA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218402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4" name="Right Arrow 3">
            <a:extLst>
              <a:ext uri="{FF2B5EF4-FFF2-40B4-BE49-F238E27FC236}">
                <a16:creationId xmlns:a16="http://schemas.microsoft.com/office/drawing/2014/main" id="{D140D712-2D2F-9350-969F-A5E3BE508647}"/>
              </a:ext>
            </a:extLst>
          </p:cNvPr>
          <p:cNvSpPr/>
          <p:nvPr/>
        </p:nvSpPr>
        <p:spPr>
          <a:xfrm>
            <a:off x="4691516" y="1531416"/>
            <a:ext cx="808252" cy="70064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55C27D-EAF0-2C45-EF6C-A5221D8DA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516335"/>
              </p:ext>
            </p:extLst>
          </p:nvPr>
        </p:nvGraphicFramePr>
        <p:xfrm>
          <a:off x="5308988" y="4446074"/>
          <a:ext cx="4597400" cy="394335"/>
        </p:xfrm>
        <a:graphic>
          <a:graphicData uri="http://schemas.openxmlformats.org/drawingml/2006/table">
            <a:tbl>
              <a:tblPr/>
              <a:tblGrid>
                <a:gridCol w="788940">
                  <a:extLst>
                    <a:ext uri="{9D8B030D-6E8A-4147-A177-3AD203B41FA5}">
                      <a16:colId xmlns:a16="http://schemas.microsoft.com/office/drawing/2014/main" val="900999735"/>
                    </a:ext>
                  </a:extLst>
                </a:gridCol>
                <a:gridCol w="598834">
                  <a:extLst>
                    <a:ext uri="{9D8B030D-6E8A-4147-A177-3AD203B41FA5}">
                      <a16:colId xmlns:a16="http://schemas.microsoft.com/office/drawing/2014/main" val="2234190837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110661550"/>
                    </a:ext>
                  </a:extLst>
                </a:gridCol>
                <a:gridCol w="979047">
                  <a:extLst>
                    <a:ext uri="{9D8B030D-6E8A-4147-A177-3AD203B41FA5}">
                      <a16:colId xmlns:a16="http://schemas.microsoft.com/office/drawing/2014/main" val="2518256633"/>
                    </a:ext>
                  </a:extLst>
                </a:gridCol>
                <a:gridCol w="532297">
                  <a:extLst>
                    <a:ext uri="{9D8B030D-6E8A-4147-A177-3AD203B41FA5}">
                      <a16:colId xmlns:a16="http://schemas.microsoft.com/office/drawing/2014/main" val="3485038622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12182298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BreadSliced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929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310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34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5A321F-0632-8C51-39BF-572897F20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384376"/>
              </p:ext>
            </p:extLst>
          </p:nvPr>
        </p:nvGraphicFramePr>
        <p:xfrm>
          <a:off x="5245488" y="3339340"/>
          <a:ext cx="4724401" cy="262890"/>
        </p:xfrm>
        <a:graphic>
          <a:graphicData uri="http://schemas.openxmlformats.org/drawingml/2006/table">
            <a:tbl>
              <a:tblPr/>
              <a:tblGrid>
                <a:gridCol w="913173">
                  <a:extLst>
                    <a:ext uri="{9D8B030D-6E8A-4147-A177-3AD203B41FA5}">
                      <a16:colId xmlns:a16="http://schemas.microsoft.com/office/drawing/2014/main" val="3421554258"/>
                    </a:ext>
                  </a:extLst>
                </a:gridCol>
                <a:gridCol w="599270">
                  <a:extLst>
                    <a:ext uri="{9D8B030D-6E8A-4147-A177-3AD203B41FA5}">
                      <a16:colId xmlns:a16="http://schemas.microsoft.com/office/drawing/2014/main" val="2619443015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852467219"/>
                    </a:ext>
                  </a:extLst>
                </a:gridCol>
                <a:gridCol w="979758">
                  <a:extLst>
                    <a:ext uri="{9D8B030D-6E8A-4147-A177-3AD203B41FA5}">
                      <a16:colId xmlns:a16="http://schemas.microsoft.com/office/drawing/2014/main" val="3307084149"/>
                    </a:ext>
                  </a:extLst>
                </a:gridCol>
                <a:gridCol w="532684">
                  <a:extLst>
                    <a:ext uri="{9D8B030D-6E8A-4147-A177-3AD203B41FA5}">
                      <a16:colId xmlns:a16="http://schemas.microsoft.com/office/drawing/2014/main" val="1815330558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594318511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LettuceSliced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196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315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D94DDD3-4CBA-6DFC-E6A3-2B5FA0021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894871"/>
              </p:ext>
            </p:extLst>
          </p:nvPr>
        </p:nvGraphicFramePr>
        <p:xfrm>
          <a:off x="5277238" y="3706614"/>
          <a:ext cx="4660899" cy="262890"/>
        </p:xfrm>
        <a:graphic>
          <a:graphicData uri="http://schemas.openxmlformats.org/drawingml/2006/table">
            <a:tbl>
              <a:tblPr/>
              <a:tblGrid>
                <a:gridCol w="849742">
                  <a:extLst>
                    <a:ext uri="{9D8B030D-6E8A-4147-A177-3AD203B41FA5}">
                      <a16:colId xmlns:a16="http://schemas.microsoft.com/office/drawing/2014/main" val="1679713454"/>
                    </a:ext>
                  </a:extLst>
                </a:gridCol>
                <a:gridCol w="599259">
                  <a:extLst>
                    <a:ext uri="{9D8B030D-6E8A-4147-A177-3AD203B41FA5}">
                      <a16:colId xmlns:a16="http://schemas.microsoft.com/office/drawing/2014/main" val="1485530957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093808808"/>
                    </a:ext>
                  </a:extLst>
                </a:gridCol>
                <a:gridCol w="979740">
                  <a:extLst>
                    <a:ext uri="{9D8B030D-6E8A-4147-A177-3AD203B41FA5}">
                      <a16:colId xmlns:a16="http://schemas.microsoft.com/office/drawing/2014/main" val="528456291"/>
                    </a:ext>
                  </a:extLst>
                </a:gridCol>
                <a:gridCol w="532674">
                  <a:extLst>
                    <a:ext uri="{9D8B030D-6E8A-4147-A177-3AD203B41FA5}">
                      <a16:colId xmlns:a16="http://schemas.microsoft.com/office/drawing/2014/main" val="844606106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33339011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TomatoSliced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946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8083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DDB5D13-3F6B-E2A7-625E-5A16CA791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278794"/>
              </p:ext>
            </p:extLst>
          </p:nvPr>
        </p:nvGraphicFramePr>
        <p:xfrm>
          <a:off x="5450761" y="4067875"/>
          <a:ext cx="4216400" cy="262890"/>
        </p:xfrm>
        <a:graphic>
          <a:graphicData uri="http://schemas.openxmlformats.org/drawingml/2006/table">
            <a:tbl>
              <a:tblPr/>
              <a:tblGrid>
                <a:gridCol w="408652">
                  <a:extLst>
                    <a:ext uri="{9D8B030D-6E8A-4147-A177-3AD203B41FA5}">
                      <a16:colId xmlns:a16="http://schemas.microsoft.com/office/drawing/2014/main" val="3641263195"/>
                    </a:ext>
                  </a:extLst>
                </a:gridCol>
                <a:gridCol w="598722">
                  <a:extLst>
                    <a:ext uri="{9D8B030D-6E8A-4147-A177-3AD203B41FA5}">
                      <a16:colId xmlns:a16="http://schemas.microsoft.com/office/drawing/2014/main" val="4214623082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3045691766"/>
                    </a:ext>
                  </a:extLst>
                </a:gridCol>
                <a:gridCol w="978864">
                  <a:extLst>
                    <a:ext uri="{9D8B030D-6E8A-4147-A177-3AD203B41FA5}">
                      <a16:colId xmlns:a16="http://schemas.microsoft.com/office/drawing/2014/main" val="2071133617"/>
                    </a:ext>
                  </a:extLst>
                </a:gridCol>
                <a:gridCol w="532198">
                  <a:extLst>
                    <a:ext uri="{9D8B030D-6E8A-4147-A177-3AD203B41FA5}">
                      <a16:colId xmlns:a16="http://schemas.microsoft.com/office/drawing/2014/main" val="3054096078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121455449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Plate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843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851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8A75AA-86A1-9F1C-C77A-7F2C49199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348501"/>
              </p:ext>
            </p:extLst>
          </p:nvPr>
        </p:nvGraphicFramePr>
        <p:xfrm>
          <a:off x="6004123" y="4955718"/>
          <a:ext cx="3365500" cy="262890"/>
        </p:xfrm>
        <a:graphic>
          <a:graphicData uri="http://schemas.openxmlformats.org/drawingml/2006/table">
            <a:tbl>
              <a:tblPr/>
              <a:tblGrid>
                <a:gridCol w="408419">
                  <a:extLst>
                    <a:ext uri="{9D8B030D-6E8A-4147-A177-3AD203B41FA5}">
                      <a16:colId xmlns:a16="http://schemas.microsoft.com/office/drawing/2014/main" val="2641110515"/>
                    </a:ext>
                  </a:extLst>
                </a:gridCol>
                <a:gridCol w="598381">
                  <a:extLst>
                    <a:ext uri="{9D8B030D-6E8A-4147-A177-3AD203B41FA5}">
                      <a16:colId xmlns:a16="http://schemas.microsoft.com/office/drawing/2014/main" val="1442929465"/>
                    </a:ext>
                  </a:extLst>
                </a:gridCol>
                <a:gridCol w="978306">
                  <a:extLst>
                    <a:ext uri="{9D8B030D-6E8A-4147-A177-3AD203B41FA5}">
                      <a16:colId xmlns:a16="http://schemas.microsoft.com/office/drawing/2014/main" val="1634711550"/>
                    </a:ext>
                  </a:extLst>
                </a:gridCol>
                <a:gridCol w="531895">
                  <a:extLst>
                    <a:ext uri="{9D8B030D-6E8A-4147-A177-3AD203B41FA5}">
                      <a16:colId xmlns:a16="http://schemas.microsoft.com/office/drawing/2014/main" val="3692695020"/>
                    </a:ext>
                  </a:extLst>
                </a:gridCol>
                <a:gridCol w="848499">
                  <a:extLst>
                    <a:ext uri="{9D8B030D-6E8A-4147-A177-3AD203B41FA5}">
                      <a16:colId xmlns:a16="http://schemas.microsoft.com/office/drawing/2014/main" val="105928767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Knife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0563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6057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557A4FB-2206-D5E7-92CA-684B8D507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18830"/>
              </p:ext>
            </p:extLst>
          </p:nvPr>
        </p:nvGraphicFramePr>
        <p:xfrm>
          <a:off x="6316466" y="5695840"/>
          <a:ext cx="2806699" cy="394335"/>
        </p:xfrm>
        <a:graphic>
          <a:graphicData uri="http://schemas.openxmlformats.org/drawingml/2006/table">
            <a:tbl>
              <a:tblPr/>
              <a:tblGrid>
                <a:gridCol w="848979">
                  <a:extLst>
                    <a:ext uri="{9D8B030D-6E8A-4147-A177-3AD203B41FA5}">
                      <a16:colId xmlns:a16="http://schemas.microsoft.com/office/drawing/2014/main" val="1688423745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2898820762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3417866314"/>
                    </a:ext>
                  </a:extLst>
                </a:gridCol>
              </a:tblGrid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117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602942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6184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B63273F-BF92-6BE7-D1E6-CA2E04661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43120"/>
              </p:ext>
            </p:extLst>
          </p:nvPr>
        </p:nvGraphicFramePr>
        <p:xfrm>
          <a:off x="6619161" y="5325779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179EC2F-5F3E-8101-A3D9-ABD6ED795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563606"/>
              </p:ext>
            </p:extLst>
          </p:nvPr>
        </p:nvGraphicFramePr>
        <p:xfrm>
          <a:off x="7704479" y="5325779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D0AF59D-FB3B-AAB2-A686-17EF8682CAC4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55CF825-87E4-08E7-4E3E-C6B55DB8BF13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61A0EB7-5955-B960-5FF4-A9B4FD03D662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745D12B-E263-84C7-48E9-2C8A4A9D9DCB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11AE498-1A5F-216D-613A-64DBDB116007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91B21BA-2E3B-CF66-9F46-64E7467CEA2D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F23A280-0BEC-23B1-1246-4E80380263C5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92BAE55-15E9-061F-0C17-FACBADD51EAD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47F14A4-2CE6-9DCE-BAA0-B8E2C1F7324F}"/>
              </a:ext>
            </a:extLst>
          </p:cNvPr>
          <p:cNvSpPr/>
          <p:nvPr/>
        </p:nvSpPr>
        <p:spPr>
          <a:xfrm>
            <a:off x="5550521" y="121494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4FEAB31-8A45-0B54-6118-1591CF581C88}"/>
              </a:ext>
            </a:extLst>
          </p:cNvPr>
          <p:cNvSpPr/>
          <p:nvPr/>
        </p:nvSpPr>
        <p:spPr>
          <a:xfrm>
            <a:off x="5550521" y="138246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0236BBE-293C-FC73-8EFD-718FD96A8885}"/>
              </a:ext>
            </a:extLst>
          </p:cNvPr>
          <p:cNvSpPr/>
          <p:nvPr/>
        </p:nvSpPr>
        <p:spPr>
          <a:xfrm>
            <a:off x="5550521" y="154997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FEAA8F0-7413-3DE2-2EE8-F0304090572E}"/>
              </a:ext>
            </a:extLst>
          </p:cNvPr>
          <p:cNvSpPr/>
          <p:nvPr/>
        </p:nvSpPr>
        <p:spPr>
          <a:xfrm>
            <a:off x="5550521" y="1717491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FA0A200-F1E2-26BE-8972-ED726614C349}"/>
              </a:ext>
            </a:extLst>
          </p:cNvPr>
          <p:cNvSpPr/>
          <p:nvPr/>
        </p:nvSpPr>
        <p:spPr>
          <a:xfrm>
            <a:off x="5550521" y="1885005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A2CB46F-71AD-2638-505F-260A7393C9E0}"/>
              </a:ext>
            </a:extLst>
          </p:cNvPr>
          <p:cNvSpPr/>
          <p:nvPr/>
        </p:nvSpPr>
        <p:spPr>
          <a:xfrm>
            <a:off x="5550521" y="205251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7F0B847-07B0-47C4-F3E0-AB9D628C11A3}"/>
              </a:ext>
            </a:extLst>
          </p:cNvPr>
          <p:cNvSpPr/>
          <p:nvPr/>
        </p:nvSpPr>
        <p:spPr>
          <a:xfrm>
            <a:off x="5550521" y="222003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043C092-F3F8-B7BA-F428-F1813B5173A4}"/>
              </a:ext>
            </a:extLst>
          </p:cNvPr>
          <p:cNvSpPr/>
          <p:nvPr/>
        </p:nvSpPr>
        <p:spPr>
          <a:xfrm>
            <a:off x="5550521" y="238754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7789196-EC86-89C8-849E-C64359561495}"/>
                  </a:ext>
                </a:extLst>
              </p:cNvPr>
              <p:cNvSpPr txBox="1"/>
              <p:nvPr/>
            </p:nvSpPr>
            <p:spPr>
              <a:xfrm>
                <a:off x="5122688" y="5691151"/>
                <a:ext cx="12161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𝑿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7789196-EC86-89C8-849E-C64359561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88" y="5691151"/>
                <a:ext cx="1216197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520801C-71E5-B19D-9CB2-CA78C02E65FB}"/>
                  </a:ext>
                </a:extLst>
              </p:cNvPr>
              <p:cNvSpPr txBox="1"/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520801C-71E5-B19D-9CB2-CA78C02E6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747C05-2AF8-3874-6625-0ACC437FF9D9}"/>
                  </a:ext>
                </a:extLst>
              </p:cNvPr>
              <p:cNvSpPr txBox="1"/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747C05-2AF8-3874-6625-0ACC437FF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BF253F-6B52-1997-A853-B61536C14F68}"/>
                  </a:ext>
                </a:extLst>
              </p:cNvPr>
              <p:cNvSpPr txBox="1"/>
              <p:nvPr/>
            </p:nvSpPr>
            <p:spPr>
              <a:xfrm>
                <a:off x="5245488" y="248752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BF253F-6B52-1997-A853-B61536C14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488" y="2487520"/>
                <a:ext cx="68051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BEBE7C-E067-2544-623E-6115717C6AE9}"/>
                  </a:ext>
                </a:extLst>
              </p:cNvPr>
              <p:cNvSpPr txBox="1"/>
              <p:nvPr/>
            </p:nvSpPr>
            <p:spPr>
              <a:xfrm>
                <a:off x="4707303" y="1626643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𝐅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BEBE7C-E067-2544-623E-6115717C6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303" y="1626643"/>
                <a:ext cx="68051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3D838F4-9B94-50A7-2684-BC83D75404DF}"/>
                  </a:ext>
                </a:extLst>
              </p:cNvPr>
              <p:cNvSpPr txBox="1"/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3D838F4-9B94-50A7-2684-BC83D7540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93FEB5C-640C-48E1-EDF1-46E269B1A8A0}"/>
                  </a:ext>
                </a:extLst>
              </p:cNvPr>
              <p:cNvSpPr txBox="1"/>
              <p:nvPr/>
            </p:nvSpPr>
            <p:spPr>
              <a:xfrm>
                <a:off x="9377884" y="9178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93FEB5C-640C-48E1-EDF1-46E269B1A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884" y="9178"/>
                <a:ext cx="680516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50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32D75-DDEE-2D90-413C-921E5B8F9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30CAB46-1987-8084-EFB5-73AEC69C5746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FE2BC0-5D7E-565C-DA25-D2A0AE4451F1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F82FE1-7F1D-1CE8-C81F-17C071F5B035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96BA799-EC1E-40A0-A21A-4C765590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35FB6D-16FE-A15A-19A1-6A50CCC7D2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7410" y="560551"/>
            <a:ext cx="3688966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DBEC09D-4729-B748-7CBB-F9969C8CBDA9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261B972-1CD7-BFEE-9F9C-3A88B2765E8D}"/>
              </a:ext>
            </a:extLst>
          </p:cNvPr>
          <p:cNvGraphicFramePr>
            <a:graphicFrameLocks noGrp="1"/>
          </p:cNvGraphicFramePr>
          <p:nvPr/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B811A5A-0A22-344E-431D-2AD7E7D7B576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F915171-F087-2BCB-3637-8715E718C785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BA0AE03-0588-3B62-3CFE-D1EFFBF8F2BE}"/>
              </a:ext>
            </a:extLst>
          </p:cNvPr>
          <p:cNvGraphicFramePr>
            <a:graphicFrameLocks noGrp="1"/>
          </p:cNvGraphicFramePr>
          <p:nvPr/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21859BFB-C0FF-AEA4-1C54-446BBF2DEE98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1F6BEEB-81F2-BD74-F6FB-8152287E5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237239"/>
              </p:ext>
            </p:extLst>
          </p:nvPr>
        </p:nvGraphicFramePr>
        <p:xfrm>
          <a:off x="5308988" y="4446074"/>
          <a:ext cx="4597400" cy="394335"/>
        </p:xfrm>
        <a:graphic>
          <a:graphicData uri="http://schemas.openxmlformats.org/drawingml/2006/table">
            <a:tbl>
              <a:tblPr/>
              <a:tblGrid>
                <a:gridCol w="788940">
                  <a:extLst>
                    <a:ext uri="{9D8B030D-6E8A-4147-A177-3AD203B41FA5}">
                      <a16:colId xmlns:a16="http://schemas.microsoft.com/office/drawing/2014/main" val="900999735"/>
                    </a:ext>
                  </a:extLst>
                </a:gridCol>
                <a:gridCol w="598834">
                  <a:extLst>
                    <a:ext uri="{9D8B030D-6E8A-4147-A177-3AD203B41FA5}">
                      <a16:colId xmlns:a16="http://schemas.microsoft.com/office/drawing/2014/main" val="2234190837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110661550"/>
                    </a:ext>
                  </a:extLst>
                </a:gridCol>
                <a:gridCol w="979047">
                  <a:extLst>
                    <a:ext uri="{9D8B030D-6E8A-4147-A177-3AD203B41FA5}">
                      <a16:colId xmlns:a16="http://schemas.microsoft.com/office/drawing/2014/main" val="2518256633"/>
                    </a:ext>
                  </a:extLst>
                </a:gridCol>
                <a:gridCol w="532297">
                  <a:extLst>
                    <a:ext uri="{9D8B030D-6E8A-4147-A177-3AD203B41FA5}">
                      <a16:colId xmlns:a16="http://schemas.microsoft.com/office/drawing/2014/main" val="3485038622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12182298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BreadSliced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929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310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346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B681FFB9-318D-1CFE-D4E3-A97A1C05F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462937"/>
              </p:ext>
            </p:extLst>
          </p:nvPr>
        </p:nvGraphicFramePr>
        <p:xfrm>
          <a:off x="5245488" y="3339340"/>
          <a:ext cx="4724401" cy="262890"/>
        </p:xfrm>
        <a:graphic>
          <a:graphicData uri="http://schemas.openxmlformats.org/drawingml/2006/table">
            <a:tbl>
              <a:tblPr/>
              <a:tblGrid>
                <a:gridCol w="913173">
                  <a:extLst>
                    <a:ext uri="{9D8B030D-6E8A-4147-A177-3AD203B41FA5}">
                      <a16:colId xmlns:a16="http://schemas.microsoft.com/office/drawing/2014/main" val="3421554258"/>
                    </a:ext>
                  </a:extLst>
                </a:gridCol>
                <a:gridCol w="599270">
                  <a:extLst>
                    <a:ext uri="{9D8B030D-6E8A-4147-A177-3AD203B41FA5}">
                      <a16:colId xmlns:a16="http://schemas.microsoft.com/office/drawing/2014/main" val="2619443015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852467219"/>
                    </a:ext>
                  </a:extLst>
                </a:gridCol>
                <a:gridCol w="979758">
                  <a:extLst>
                    <a:ext uri="{9D8B030D-6E8A-4147-A177-3AD203B41FA5}">
                      <a16:colId xmlns:a16="http://schemas.microsoft.com/office/drawing/2014/main" val="3307084149"/>
                    </a:ext>
                  </a:extLst>
                </a:gridCol>
                <a:gridCol w="532684">
                  <a:extLst>
                    <a:ext uri="{9D8B030D-6E8A-4147-A177-3AD203B41FA5}">
                      <a16:colId xmlns:a16="http://schemas.microsoft.com/office/drawing/2014/main" val="1815330558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594318511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LettuceSliced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196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3159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4E132391-1866-CA91-9E82-32DF55047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258262"/>
              </p:ext>
            </p:extLst>
          </p:nvPr>
        </p:nvGraphicFramePr>
        <p:xfrm>
          <a:off x="5277238" y="3706614"/>
          <a:ext cx="4660899" cy="262890"/>
        </p:xfrm>
        <a:graphic>
          <a:graphicData uri="http://schemas.openxmlformats.org/drawingml/2006/table">
            <a:tbl>
              <a:tblPr/>
              <a:tblGrid>
                <a:gridCol w="849742">
                  <a:extLst>
                    <a:ext uri="{9D8B030D-6E8A-4147-A177-3AD203B41FA5}">
                      <a16:colId xmlns:a16="http://schemas.microsoft.com/office/drawing/2014/main" val="1679713454"/>
                    </a:ext>
                  </a:extLst>
                </a:gridCol>
                <a:gridCol w="599259">
                  <a:extLst>
                    <a:ext uri="{9D8B030D-6E8A-4147-A177-3AD203B41FA5}">
                      <a16:colId xmlns:a16="http://schemas.microsoft.com/office/drawing/2014/main" val="1485530957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093808808"/>
                    </a:ext>
                  </a:extLst>
                </a:gridCol>
                <a:gridCol w="979740">
                  <a:extLst>
                    <a:ext uri="{9D8B030D-6E8A-4147-A177-3AD203B41FA5}">
                      <a16:colId xmlns:a16="http://schemas.microsoft.com/office/drawing/2014/main" val="528456291"/>
                    </a:ext>
                  </a:extLst>
                </a:gridCol>
                <a:gridCol w="532674">
                  <a:extLst>
                    <a:ext uri="{9D8B030D-6E8A-4147-A177-3AD203B41FA5}">
                      <a16:colId xmlns:a16="http://schemas.microsoft.com/office/drawing/2014/main" val="844606106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33339011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TomatoSliced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946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8083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A7CD85B9-F691-FB95-8C0A-8C4973B48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970642"/>
              </p:ext>
            </p:extLst>
          </p:nvPr>
        </p:nvGraphicFramePr>
        <p:xfrm>
          <a:off x="5450761" y="4067875"/>
          <a:ext cx="4216400" cy="262890"/>
        </p:xfrm>
        <a:graphic>
          <a:graphicData uri="http://schemas.openxmlformats.org/drawingml/2006/table">
            <a:tbl>
              <a:tblPr/>
              <a:tblGrid>
                <a:gridCol w="408652">
                  <a:extLst>
                    <a:ext uri="{9D8B030D-6E8A-4147-A177-3AD203B41FA5}">
                      <a16:colId xmlns:a16="http://schemas.microsoft.com/office/drawing/2014/main" val="3641263195"/>
                    </a:ext>
                  </a:extLst>
                </a:gridCol>
                <a:gridCol w="598722">
                  <a:extLst>
                    <a:ext uri="{9D8B030D-6E8A-4147-A177-3AD203B41FA5}">
                      <a16:colId xmlns:a16="http://schemas.microsoft.com/office/drawing/2014/main" val="4214623082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3045691766"/>
                    </a:ext>
                  </a:extLst>
                </a:gridCol>
                <a:gridCol w="978864">
                  <a:extLst>
                    <a:ext uri="{9D8B030D-6E8A-4147-A177-3AD203B41FA5}">
                      <a16:colId xmlns:a16="http://schemas.microsoft.com/office/drawing/2014/main" val="2071133617"/>
                    </a:ext>
                  </a:extLst>
                </a:gridCol>
                <a:gridCol w="532198">
                  <a:extLst>
                    <a:ext uri="{9D8B030D-6E8A-4147-A177-3AD203B41FA5}">
                      <a16:colId xmlns:a16="http://schemas.microsoft.com/office/drawing/2014/main" val="3054096078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121455449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Plate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843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8514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5CE644E-006B-AF54-9CB1-858EFA5F0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09650"/>
              </p:ext>
            </p:extLst>
          </p:nvPr>
        </p:nvGraphicFramePr>
        <p:xfrm>
          <a:off x="6004123" y="4955718"/>
          <a:ext cx="3365500" cy="262890"/>
        </p:xfrm>
        <a:graphic>
          <a:graphicData uri="http://schemas.openxmlformats.org/drawingml/2006/table">
            <a:tbl>
              <a:tblPr/>
              <a:tblGrid>
                <a:gridCol w="408419">
                  <a:extLst>
                    <a:ext uri="{9D8B030D-6E8A-4147-A177-3AD203B41FA5}">
                      <a16:colId xmlns:a16="http://schemas.microsoft.com/office/drawing/2014/main" val="2641110515"/>
                    </a:ext>
                  </a:extLst>
                </a:gridCol>
                <a:gridCol w="598381">
                  <a:extLst>
                    <a:ext uri="{9D8B030D-6E8A-4147-A177-3AD203B41FA5}">
                      <a16:colId xmlns:a16="http://schemas.microsoft.com/office/drawing/2014/main" val="1442929465"/>
                    </a:ext>
                  </a:extLst>
                </a:gridCol>
                <a:gridCol w="978306">
                  <a:extLst>
                    <a:ext uri="{9D8B030D-6E8A-4147-A177-3AD203B41FA5}">
                      <a16:colId xmlns:a16="http://schemas.microsoft.com/office/drawing/2014/main" val="1634711550"/>
                    </a:ext>
                  </a:extLst>
                </a:gridCol>
                <a:gridCol w="531895">
                  <a:extLst>
                    <a:ext uri="{9D8B030D-6E8A-4147-A177-3AD203B41FA5}">
                      <a16:colId xmlns:a16="http://schemas.microsoft.com/office/drawing/2014/main" val="3692695020"/>
                    </a:ext>
                  </a:extLst>
                </a:gridCol>
                <a:gridCol w="848499">
                  <a:extLst>
                    <a:ext uri="{9D8B030D-6E8A-4147-A177-3AD203B41FA5}">
                      <a16:colId xmlns:a16="http://schemas.microsoft.com/office/drawing/2014/main" val="105928767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Knife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0563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60574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F0E7B024-F447-E028-724D-B17D09012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37868"/>
              </p:ext>
            </p:extLst>
          </p:nvPr>
        </p:nvGraphicFramePr>
        <p:xfrm>
          <a:off x="6316466" y="5695840"/>
          <a:ext cx="2806699" cy="262890"/>
        </p:xfrm>
        <a:graphic>
          <a:graphicData uri="http://schemas.openxmlformats.org/drawingml/2006/table">
            <a:tbl>
              <a:tblPr/>
              <a:tblGrid>
                <a:gridCol w="848979">
                  <a:extLst>
                    <a:ext uri="{9D8B030D-6E8A-4147-A177-3AD203B41FA5}">
                      <a16:colId xmlns:a16="http://schemas.microsoft.com/office/drawing/2014/main" val="1688423745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2898820762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3417866314"/>
                    </a:ext>
                  </a:extLst>
                </a:gridCol>
              </a:tblGrid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117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61842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C789313-BA2D-C88E-70E4-1AFF80B3F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832860"/>
              </p:ext>
            </p:extLst>
          </p:nvPr>
        </p:nvGraphicFramePr>
        <p:xfrm>
          <a:off x="6619161" y="5325779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DFF348AC-44D8-E076-7C54-2FE9F21DF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937106"/>
              </p:ext>
            </p:extLst>
          </p:nvPr>
        </p:nvGraphicFramePr>
        <p:xfrm>
          <a:off x="7704479" y="5325779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7DDA9E-D7D7-7E31-A0EB-68C1347A2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937957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7B532F-0F37-D75B-8A95-287701589895}"/>
              </a:ext>
            </a:extLst>
          </p:cNvPr>
          <p:cNvSpPr txBox="1"/>
          <p:nvPr/>
        </p:nvSpPr>
        <p:spPr>
          <a:xfrm>
            <a:off x="8144145" y="558022"/>
            <a:ext cx="136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unstack E D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784C0A7-2296-8FCC-A1FD-638ACE2BF96E}"/>
              </a:ext>
            </a:extLst>
          </p:cNvPr>
          <p:cNvSpPr/>
          <p:nvPr/>
        </p:nvSpPr>
        <p:spPr>
          <a:xfrm>
            <a:off x="4691516" y="1531416"/>
            <a:ext cx="808252" cy="70064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D597190-16AB-0228-B55E-E6A8DAD5F37F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B88BBEB-F85B-2357-0817-0E20A78EB99E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302EDD0-3683-7723-2DDA-72A406B00FE4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C36CDB4-F166-C00D-5DC1-DA5A02FAE631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BABF308-D74A-5927-FF9F-A72CDA3B2360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AAFE5D6-7141-0423-523B-4568345B3680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60BC58D-1C33-3F82-81F4-BEDFDF246942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5EFF403-C613-0AC1-854D-7FC306985210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5073493-CDCB-227B-A12D-ECC3DA608CE4}"/>
              </a:ext>
            </a:extLst>
          </p:cNvPr>
          <p:cNvSpPr/>
          <p:nvPr/>
        </p:nvSpPr>
        <p:spPr>
          <a:xfrm>
            <a:off x="5550521" y="1214949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756A436-F641-E867-26EB-024C9BEF3987}"/>
              </a:ext>
            </a:extLst>
          </p:cNvPr>
          <p:cNvSpPr/>
          <p:nvPr/>
        </p:nvSpPr>
        <p:spPr>
          <a:xfrm>
            <a:off x="5550521" y="138246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BBC91FA-6E01-6911-8857-DB2E2B03A6AC}"/>
              </a:ext>
            </a:extLst>
          </p:cNvPr>
          <p:cNvSpPr/>
          <p:nvPr/>
        </p:nvSpPr>
        <p:spPr>
          <a:xfrm>
            <a:off x="5550521" y="154997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59FB4F-06FA-1FAE-E206-93BBA15F0503}"/>
              </a:ext>
            </a:extLst>
          </p:cNvPr>
          <p:cNvSpPr/>
          <p:nvPr/>
        </p:nvSpPr>
        <p:spPr>
          <a:xfrm>
            <a:off x="5550521" y="1717491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8E0B8B6-4797-C1B8-0598-77E8188A1AFC}"/>
              </a:ext>
            </a:extLst>
          </p:cNvPr>
          <p:cNvSpPr/>
          <p:nvPr/>
        </p:nvSpPr>
        <p:spPr>
          <a:xfrm>
            <a:off x="5550521" y="1885005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6E84FB-89A6-50E2-EAEC-EE3E2C0FF8D0}"/>
              </a:ext>
            </a:extLst>
          </p:cNvPr>
          <p:cNvSpPr/>
          <p:nvPr/>
        </p:nvSpPr>
        <p:spPr>
          <a:xfrm>
            <a:off x="5550521" y="205251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3B69B27-7FC7-B1C3-16D1-DCB7EF51F0E1}"/>
              </a:ext>
            </a:extLst>
          </p:cNvPr>
          <p:cNvSpPr/>
          <p:nvPr/>
        </p:nvSpPr>
        <p:spPr>
          <a:xfrm>
            <a:off x="5550521" y="222003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979BC6B-D8D2-295F-8802-8692BBF2A0F6}"/>
              </a:ext>
            </a:extLst>
          </p:cNvPr>
          <p:cNvSpPr/>
          <p:nvPr/>
        </p:nvSpPr>
        <p:spPr>
          <a:xfrm>
            <a:off x="5550521" y="238754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481ACE6-1726-6B07-1D3A-BFBF6963188F}"/>
                  </a:ext>
                </a:extLst>
              </p:cNvPr>
              <p:cNvSpPr txBox="1"/>
              <p:nvPr/>
            </p:nvSpPr>
            <p:spPr>
              <a:xfrm>
                <a:off x="5122688" y="5691151"/>
                <a:ext cx="12161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481ACE6-1726-6B07-1D3A-BFBF69631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88" y="5691151"/>
                <a:ext cx="1216197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ADB739-A961-7DFF-77C6-92984C803F3C}"/>
                  </a:ext>
                </a:extLst>
              </p:cNvPr>
              <p:cNvSpPr txBox="1"/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ADB739-A961-7DFF-77C6-92984C803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AAF04C-7C18-2A33-E009-F7F1852AB325}"/>
                  </a:ext>
                </a:extLst>
              </p:cNvPr>
              <p:cNvSpPr txBox="1"/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AAF04C-7C18-2A33-E009-F7F1852AB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490A7C8-44EB-01E7-67AE-5B1E5468E8C8}"/>
                  </a:ext>
                </a:extLst>
              </p:cNvPr>
              <p:cNvSpPr txBox="1"/>
              <p:nvPr/>
            </p:nvSpPr>
            <p:spPr>
              <a:xfrm>
                <a:off x="5245488" y="248752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490A7C8-44EB-01E7-67AE-5B1E5468E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488" y="2487520"/>
                <a:ext cx="68051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568F0F-3151-F781-0930-1BDEBB925426}"/>
                  </a:ext>
                </a:extLst>
              </p:cNvPr>
              <p:cNvSpPr txBox="1"/>
              <p:nvPr/>
            </p:nvSpPr>
            <p:spPr>
              <a:xfrm>
                <a:off x="4707303" y="1626643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𝐅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568F0F-3151-F781-0930-1BDEBB925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303" y="1626643"/>
                <a:ext cx="68051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85D587-03BD-82BA-76C2-538A50CB0702}"/>
                  </a:ext>
                </a:extLst>
              </p:cNvPr>
              <p:cNvSpPr txBox="1"/>
              <p:nvPr/>
            </p:nvSpPr>
            <p:spPr>
              <a:xfrm>
                <a:off x="4752493" y="670539"/>
                <a:ext cx="1064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𝐅</m:t>
                              </m:r>
                            </m:sub>
                          </m:sSub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85D587-03BD-82BA-76C2-538A50CB0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493" y="670539"/>
                <a:ext cx="1064915" cy="461665"/>
              </a:xfrm>
              <a:prstGeom prst="rect">
                <a:avLst/>
              </a:prstGeom>
              <a:blipFill>
                <a:blip r:embed="rId9"/>
                <a:stretch>
                  <a:fillRect l="-2381" r="-10714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EF56344-6EB4-8E84-AB2E-9C8D2699B7F2}"/>
                  </a:ext>
                </a:extLst>
              </p:cNvPr>
              <p:cNvSpPr txBox="1"/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EF56344-6EB4-8E84-AB2E-9C8D2699B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09409A-A371-BC0B-01F7-852D5D040B71}"/>
                  </a:ext>
                </a:extLst>
              </p:cNvPr>
              <p:cNvSpPr txBox="1"/>
              <p:nvPr/>
            </p:nvSpPr>
            <p:spPr>
              <a:xfrm>
                <a:off x="9377884" y="9178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09409A-A371-BC0B-01F7-852D5D040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884" y="9178"/>
                <a:ext cx="680516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599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D7582-B420-77EE-07A7-CD0A8AABA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129C630-4BF3-76C4-CF7C-3194FD3DB1A2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6E8D3-AEFD-894C-1B41-A5935653EC6E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1743B0-0E0C-4E34-1F3A-9189F6FA36B3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47AF93D-556D-7D1C-A858-8C623E0174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8ADDFF-E0BF-CB0D-7C37-FD733568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7410" y="560551"/>
            <a:ext cx="3688966" cy="26423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23D8C41-3D79-2B5D-52C5-7A1202EA0BCD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929C5AE-CB4D-E438-B828-04EA33071187}"/>
              </a:ext>
            </a:extLst>
          </p:cNvPr>
          <p:cNvGraphicFramePr>
            <a:graphicFrameLocks noGrp="1"/>
          </p:cNvGraphicFramePr>
          <p:nvPr/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33C4A00-1AAC-04E5-4311-6D9D38391958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0EDE0E6-E3DE-BA4C-B5DC-C00C81E31CA4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02BF3954-0BD2-3145-B583-A1936157CDDB}"/>
              </a:ext>
            </a:extLst>
          </p:cNvPr>
          <p:cNvGraphicFramePr>
            <a:graphicFrameLocks noGrp="1"/>
          </p:cNvGraphicFramePr>
          <p:nvPr/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C0CCF88-A897-D71D-2126-F1F09A672FA6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79A70DC4-8F2C-762C-F71B-0BBC6FC55501}"/>
              </a:ext>
            </a:extLst>
          </p:cNvPr>
          <p:cNvGraphicFramePr>
            <a:graphicFrameLocks noGrp="1"/>
          </p:cNvGraphicFramePr>
          <p:nvPr/>
        </p:nvGraphicFramePr>
        <p:xfrm>
          <a:off x="5308988" y="4446074"/>
          <a:ext cx="4597400" cy="394335"/>
        </p:xfrm>
        <a:graphic>
          <a:graphicData uri="http://schemas.openxmlformats.org/drawingml/2006/table">
            <a:tbl>
              <a:tblPr/>
              <a:tblGrid>
                <a:gridCol w="788940">
                  <a:extLst>
                    <a:ext uri="{9D8B030D-6E8A-4147-A177-3AD203B41FA5}">
                      <a16:colId xmlns:a16="http://schemas.microsoft.com/office/drawing/2014/main" val="900999735"/>
                    </a:ext>
                  </a:extLst>
                </a:gridCol>
                <a:gridCol w="598834">
                  <a:extLst>
                    <a:ext uri="{9D8B030D-6E8A-4147-A177-3AD203B41FA5}">
                      <a16:colId xmlns:a16="http://schemas.microsoft.com/office/drawing/2014/main" val="2234190837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110661550"/>
                    </a:ext>
                  </a:extLst>
                </a:gridCol>
                <a:gridCol w="979047">
                  <a:extLst>
                    <a:ext uri="{9D8B030D-6E8A-4147-A177-3AD203B41FA5}">
                      <a16:colId xmlns:a16="http://schemas.microsoft.com/office/drawing/2014/main" val="2518256633"/>
                    </a:ext>
                  </a:extLst>
                </a:gridCol>
                <a:gridCol w="532297">
                  <a:extLst>
                    <a:ext uri="{9D8B030D-6E8A-4147-A177-3AD203B41FA5}">
                      <a16:colId xmlns:a16="http://schemas.microsoft.com/office/drawing/2014/main" val="3485038622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12182298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BreadSliced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929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310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346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A4A76680-FC7B-AB1C-20D2-9DEF06EC61C1}"/>
              </a:ext>
            </a:extLst>
          </p:cNvPr>
          <p:cNvGraphicFramePr>
            <a:graphicFrameLocks noGrp="1"/>
          </p:cNvGraphicFramePr>
          <p:nvPr/>
        </p:nvGraphicFramePr>
        <p:xfrm>
          <a:off x="5245488" y="3339340"/>
          <a:ext cx="4724401" cy="262890"/>
        </p:xfrm>
        <a:graphic>
          <a:graphicData uri="http://schemas.openxmlformats.org/drawingml/2006/table">
            <a:tbl>
              <a:tblPr/>
              <a:tblGrid>
                <a:gridCol w="913173">
                  <a:extLst>
                    <a:ext uri="{9D8B030D-6E8A-4147-A177-3AD203B41FA5}">
                      <a16:colId xmlns:a16="http://schemas.microsoft.com/office/drawing/2014/main" val="3421554258"/>
                    </a:ext>
                  </a:extLst>
                </a:gridCol>
                <a:gridCol w="599270">
                  <a:extLst>
                    <a:ext uri="{9D8B030D-6E8A-4147-A177-3AD203B41FA5}">
                      <a16:colId xmlns:a16="http://schemas.microsoft.com/office/drawing/2014/main" val="2619443015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852467219"/>
                    </a:ext>
                  </a:extLst>
                </a:gridCol>
                <a:gridCol w="979758">
                  <a:extLst>
                    <a:ext uri="{9D8B030D-6E8A-4147-A177-3AD203B41FA5}">
                      <a16:colId xmlns:a16="http://schemas.microsoft.com/office/drawing/2014/main" val="3307084149"/>
                    </a:ext>
                  </a:extLst>
                </a:gridCol>
                <a:gridCol w="532684">
                  <a:extLst>
                    <a:ext uri="{9D8B030D-6E8A-4147-A177-3AD203B41FA5}">
                      <a16:colId xmlns:a16="http://schemas.microsoft.com/office/drawing/2014/main" val="1815330558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594318511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LettuceSliced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196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3159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AC4D47F1-ADB7-9FC0-0946-E1F0F74AFAA0}"/>
              </a:ext>
            </a:extLst>
          </p:cNvPr>
          <p:cNvGraphicFramePr>
            <a:graphicFrameLocks noGrp="1"/>
          </p:cNvGraphicFramePr>
          <p:nvPr/>
        </p:nvGraphicFramePr>
        <p:xfrm>
          <a:off x="5277238" y="3706614"/>
          <a:ext cx="4660899" cy="262890"/>
        </p:xfrm>
        <a:graphic>
          <a:graphicData uri="http://schemas.openxmlformats.org/drawingml/2006/table">
            <a:tbl>
              <a:tblPr/>
              <a:tblGrid>
                <a:gridCol w="849742">
                  <a:extLst>
                    <a:ext uri="{9D8B030D-6E8A-4147-A177-3AD203B41FA5}">
                      <a16:colId xmlns:a16="http://schemas.microsoft.com/office/drawing/2014/main" val="1679713454"/>
                    </a:ext>
                  </a:extLst>
                </a:gridCol>
                <a:gridCol w="599259">
                  <a:extLst>
                    <a:ext uri="{9D8B030D-6E8A-4147-A177-3AD203B41FA5}">
                      <a16:colId xmlns:a16="http://schemas.microsoft.com/office/drawing/2014/main" val="1485530957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093808808"/>
                    </a:ext>
                  </a:extLst>
                </a:gridCol>
                <a:gridCol w="979740">
                  <a:extLst>
                    <a:ext uri="{9D8B030D-6E8A-4147-A177-3AD203B41FA5}">
                      <a16:colId xmlns:a16="http://schemas.microsoft.com/office/drawing/2014/main" val="528456291"/>
                    </a:ext>
                  </a:extLst>
                </a:gridCol>
                <a:gridCol w="532674">
                  <a:extLst>
                    <a:ext uri="{9D8B030D-6E8A-4147-A177-3AD203B41FA5}">
                      <a16:colId xmlns:a16="http://schemas.microsoft.com/office/drawing/2014/main" val="844606106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33339011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TomatoSliced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946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8083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812CE35A-F7E2-FD4A-377D-0F70BE1AB0AE}"/>
              </a:ext>
            </a:extLst>
          </p:cNvPr>
          <p:cNvGraphicFramePr>
            <a:graphicFrameLocks noGrp="1"/>
          </p:cNvGraphicFramePr>
          <p:nvPr/>
        </p:nvGraphicFramePr>
        <p:xfrm>
          <a:off x="5450761" y="4067875"/>
          <a:ext cx="4216400" cy="262890"/>
        </p:xfrm>
        <a:graphic>
          <a:graphicData uri="http://schemas.openxmlformats.org/drawingml/2006/table">
            <a:tbl>
              <a:tblPr/>
              <a:tblGrid>
                <a:gridCol w="408652">
                  <a:extLst>
                    <a:ext uri="{9D8B030D-6E8A-4147-A177-3AD203B41FA5}">
                      <a16:colId xmlns:a16="http://schemas.microsoft.com/office/drawing/2014/main" val="3641263195"/>
                    </a:ext>
                  </a:extLst>
                </a:gridCol>
                <a:gridCol w="598722">
                  <a:extLst>
                    <a:ext uri="{9D8B030D-6E8A-4147-A177-3AD203B41FA5}">
                      <a16:colId xmlns:a16="http://schemas.microsoft.com/office/drawing/2014/main" val="4214623082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3045691766"/>
                    </a:ext>
                  </a:extLst>
                </a:gridCol>
                <a:gridCol w="978864">
                  <a:extLst>
                    <a:ext uri="{9D8B030D-6E8A-4147-A177-3AD203B41FA5}">
                      <a16:colId xmlns:a16="http://schemas.microsoft.com/office/drawing/2014/main" val="2071133617"/>
                    </a:ext>
                  </a:extLst>
                </a:gridCol>
                <a:gridCol w="532198">
                  <a:extLst>
                    <a:ext uri="{9D8B030D-6E8A-4147-A177-3AD203B41FA5}">
                      <a16:colId xmlns:a16="http://schemas.microsoft.com/office/drawing/2014/main" val="3054096078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121455449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Plate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843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8514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2E84662-84D8-9CF6-5B4E-CF2709B48A53}"/>
              </a:ext>
            </a:extLst>
          </p:cNvPr>
          <p:cNvGraphicFramePr>
            <a:graphicFrameLocks noGrp="1"/>
          </p:cNvGraphicFramePr>
          <p:nvPr/>
        </p:nvGraphicFramePr>
        <p:xfrm>
          <a:off x="6004123" y="4955718"/>
          <a:ext cx="3365500" cy="262890"/>
        </p:xfrm>
        <a:graphic>
          <a:graphicData uri="http://schemas.openxmlformats.org/drawingml/2006/table">
            <a:tbl>
              <a:tblPr/>
              <a:tblGrid>
                <a:gridCol w="408419">
                  <a:extLst>
                    <a:ext uri="{9D8B030D-6E8A-4147-A177-3AD203B41FA5}">
                      <a16:colId xmlns:a16="http://schemas.microsoft.com/office/drawing/2014/main" val="2641110515"/>
                    </a:ext>
                  </a:extLst>
                </a:gridCol>
                <a:gridCol w="598381">
                  <a:extLst>
                    <a:ext uri="{9D8B030D-6E8A-4147-A177-3AD203B41FA5}">
                      <a16:colId xmlns:a16="http://schemas.microsoft.com/office/drawing/2014/main" val="1442929465"/>
                    </a:ext>
                  </a:extLst>
                </a:gridCol>
                <a:gridCol w="978306">
                  <a:extLst>
                    <a:ext uri="{9D8B030D-6E8A-4147-A177-3AD203B41FA5}">
                      <a16:colId xmlns:a16="http://schemas.microsoft.com/office/drawing/2014/main" val="1634711550"/>
                    </a:ext>
                  </a:extLst>
                </a:gridCol>
                <a:gridCol w="531895">
                  <a:extLst>
                    <a:ext uri="{9D8B030D-6E8A-4147-A177-3AD203B41FA5}">
                      <a16:colId xmlns:a16="http://schemas.microsoft.com/office/drawing/2014/main" val="3692695020"/>
                    </a:ext>
                  </a:extLst>
                </a:gridCol>
                <a:gridCol w="848499">
                  <a:extLst>
                    <a:ext uri="{9D8B030D-6E8A-4147-A177-3AD203B41FA5}">
                      <a16:colId xmlns:a16="http://schemas.microsoft.com/office/drawing/2014/main" val="105928767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Knife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0563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60574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CFAB38A7-24AE-F0D1-66FD-716F270A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056564"/>
              </p:ext>
            </p:extLst>
          </p:nvPr>
        </p:nvGraphicFramePr>
        <p:xfrm>
          <a:off x="6316466" y="5695840"/>
          <a:ext cx="2806699" cy="262890"/>
        </p:xfrm>
        <a:graphic>
          <a:graphicData uri="http://schemas.openxmlformats.org/drawingml/2006/table">
            <a:tbl>
              <a:tblPr/>
              <a:tblGrid>
                <a:gridCol w="848979">
                  <a:extLst>
                    <a:ext uri="{9D8B030D-6E8A-4147-A177-3AD203B41FA5}">
                      <a16:colId xmlns:a16="http://schemas.microsoft.com/office/drawing/2014/main" val="1688423745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2898820762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3417866314"/>
                    </a:ext>
                  </a:extLst>
                </a:gridCol>
              </a:tblGrid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117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61842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05A88C9B-AB43-B188-A10C-F183DE3BFCDB}"/>
              </a:ext>
            </a:extLst>
          </p:cNvPr>
          <p:cNvGraphicFramePr>
            <a:graphicFrameLocks noGrp="1"/>
          </p:cNvGraphicFramePr>
          <p:nvPr/>
        </p:nvGraphicFramePr>
        <p:xfrm>
          <a:off x="6619161" y="5325779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B171F606-B653-1CEA-D4B2-81F12C60C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673257"/>
              </p:ext>
            </p:extLst>
          </p:nvPr>
        </p:nvGraphicFramePr>
        <p:xfrm>
          <a:off x="7704479" y="5325779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42B5D9-BE6F-AE74-6947-59BCDCCAB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207155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38D0EAA-198A-1617-5DC9-1C4748A5CEC2}"/>
              </a:ext>
            </a:extLst>
          </p:cNvPr>
          <p:cNvSpPr txBox="1"/>
          <p:nvPr/>
        </p:nvSpPr>
        <p:spPr>
          <a:xfrm>
            <a:off x="8267127" y="558022"/>
            <a:ext cx="123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putdown 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E19FF17-9951-2AFB-3DCA-E5169643C713}"/>
              </a:ext>
            </a:extLst>
          </p:cNvPr>
          <p:cNvSpPr/>
          <p:nvPr/>
        </p:nvSpPr>
        <p:spPr>
          <a:xfrm>
            <a:off x="4691516" y="1531416"/>
            <a:ext cx="808252" cy="70064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B50D8F5-9BE6-FE81-E572-507E1C8058E9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4BBE88-139E-78E8-B463-BB9CE43A7326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E1C1D3-A695-B5B4-F374-D5FC482870C3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78F81CB-E94D-9156-A8F1-A1BF0ABFCFC4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C46A8D9-949E-F23A-59AD-6E9D017790D5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E84A823-23D3-23B7-A222-51A3A02FDD2D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B26790D-6776-CA8B-4A2A-5F828303E3C2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0DEA7BF-C84F-B4A9-59D6-C7ADFD254245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3C4FA18-F12D-7BFB-0493-DD7A9CB7DCD7}"/>
              </a:ext>
            </a:extLst>
          </p:cNvPr>
          <p:cNvSpPr/>
          <p:nvPr/>
        </p:nvSpPr>
        <p:spPr>
          <a:xfrm>
            <a:off x="5550521" y="121494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6890927-663A-6067-7657-0EB3BFB5A287}"/>
              </a:ext>
            </a:extLst>
          </p:cNvPr>
          <p:cNvSpPr/>
          <p:nvPr/>
        </p:nvSpPr>
        <p:spPr>
          <a:xfrm>
            <a:off x="5550521" y="1382463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75A1952-B1BD-706C-BCDA-B219E1E30B09}"/>
              </a:ext>
            </a:extLst>
          </p:cNvPr>
          <p:cNvSpPr/>
          <p:nvPr/>
        </p:nvSpPr>
        <p:spPr>
          <a:xfrm>
            <a:off x="5550521" y="154997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2790046-E5CB-990D-572F-7BE730221DE2}"/>
              </a:ext>
            </a:extLst>
          </p:cNvPr>
          <p:cNvSpPr/>
          <p:nvPr/>
        </p:nvSpPr>
        <p:spPr>
          <a:xfrm>
            <a:off x="5550521" y="1717491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DEF78D3-8912-60E9-E7AA-3933B5223D9B}"/>
              </a:ext>
            </a:extLst>
          </p:cNvPr>
          <p:cNvSpPr/>
          <p:nvPr/>
        </p:nvSpPr>
        <p:spPr>
          <a:xfrm>
            <a:off x="5550521" y="1885005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CC37644-35A4-99ED-1F3C-EB574C1A64E8}"/>
              </a:ext>
            </a:extLst>
          </p:cNvPr>
          <p:cNvSpPr/>
          <p:nvPr/>
        </p:nvSpPr>
        <p:spPr>
          <a:xfrm>
            <a:off x="5550521" y="205251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FB07EE9-E995-EE27-ACE2-19E5A26E044A}"/>
              </a:ext>
            </a:extLst>
          </p:cNvPr>
          <p:cNvSpPr/>
          <p:nvPr/>
        </p:nvSpPr>
        <p:spPr>
          <a:xfrm>
            <a:off x="5550521" y="222003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88B0990-9C9B-6E5E-6830-0740B02DFB86}"/>
              </a:ext>
            </a:extLst>
          </p:cNvPr>
          <p:cNvSpPr/>
          <p:nvPr/>
        </p:nvSpPr>
        <p:spPr>
          <a:xfrm>
            <a:off x="5550521" y="238754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BB0186-EC18-0969-5312-2DAB270D478A}"/>
                  </a:ext>
                </a:extLst>
              </p:cNvPr>
              <p:cNvSpPr txBox="1"/>
              <p:nvPr/>
            </p:nvSpPr>
            <p:spPr>
              <a:xfrm>
                <a:off x="5122688" y="5691151"/>
                <a:ext cx="12161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BB0186-EC18-0969-5312-2DAB270D4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88" y="5691151"/>
                <a:ext cx="1216197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4D5761-E1CC-C632-0894-3D518B8599DD}"/>
                  </a:ext>
                </a:extLst>
              </p:cNvPr>
              <p:cNvSpPr txBox="1"/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4D5761-E1CC-C632-0894-3D518B859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4BAAD3-D05C-C868-8D99-0B113259966F}"/>
                  </a:ext>
                </a:extLst>
              </p:cNvPr>
              <p:cNvSpPr txBox="1"/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4BAAD3-D05C-C868-8D99-0B113259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71916D-F114-1A8F-4EC2-BF3171C15E35}"/>
                  </a:ext>
                </a:extLst>
              </p:cNvPr>
              <p:cNvSpPr txBox="1"/>
              <p:nvPr/>
            </p:nvSpPr>
            <p:spPr>
              <a:xfrm>
                <a:off x="5245488" y="248752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71916D-F114-1A8F-4EC2-BF3171C15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488" y="2487520"/>
                <a:ext cx="68051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DE905F-A110-9ED4-0558-5F204698BD94}"/>
                  </a:ext>
                </a:extLst>
              </p:cNvPr>
              <p:cNvSpPr txBox="1"/>
              <p:nvPr/>
            </p:nvSpPr>
            <p:spPr>
              <a:xfrm>
                <a:off x="4707303" y="1626643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𝐅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DE905F-A110-9ED4-0558-5F204698B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303" y="1626643"/>
                <a:ext cx="68051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57579B4-DF07-4B25-751E-6F3EA9A82E3F}"/>
                  </a:ext>
                </a:extLst>
              </p:cNvPr>
              <p:cNvSpPr txBox="1"/>
              <p:nvPr/>
            </p:nvSpPr>
            <p:spPr>
              <a:xfrm>
                <a:off x="4752493" y="670539"/>
                <a:ext cx="1064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𝐅</m:t>
                              </m:r>
                            </m:sub>
                          </m:sSub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57579B4-DF07-4B25-751E-6F3EA9A82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493" y="670539"/>
                <a:ext cx="1064915" cy="461665"/>
              </a:xfrm>
              <a:prstGeom prst="rect">
                <a:avLst/>
              </a:prstGeom>
              <a:blipFill>
                <a:blip r:embed="rId9"/>
                <a:stretch>
                  <a:fillRect l="-2381" r="-10714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F099ECA-0917-C2D0-6E5A-2BA8E117FFE6}"/>
                  </a:ext>
                </a:extLst>
              </p:cNvPr>
              <p:cNvSpPr txBox="1"/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F099ECA-0917-C2D0-6E5A-2BA8E117F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7E3C05-F366-74E2-F184-9C3C4614883C}"/>
                  </a:ext>
                </a:extLst>
              </p:cNvPr>
              <p:cNvSpPr txBox="1"/>
              <p:nvPr/>
            </p:nvSpPr>
            <p:spPr>
              <a:xfrm>
                <a:off x="9377884" y="9178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7E3C05-F366-74E2-F184-9C3C46148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884" y="9178"/>
                <a:ext cx="680516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4240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87DB9-BDB2-CDB8-8848-C727DD888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493EA08-0555-94D0-597E-AE81395B7ED0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5E754-DB10-9140-BA64-BC19AD7407BD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A098DA-1C47-1768-B2C2-18E8A8492C10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CFAA8CE-9C97-349B-EB29-A3F30215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C51BA3-60C1-E2B9-06DC-30AF7F005B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7410" y="560551"/>
            <a:ext cx="3688965" cy="26423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87BB1ED-635F-8852-B984-CC3EE7C552F1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E1A29B9-AF67-099F-17F3-A5E475130AC9}"/>
              </a:ext>
            </a:extLst>
          </p:cNvPr>
          <p:cNvGraphicFramePr>
            <a:graphicFrameLocks noGrp="1"/>
          </p:cNvGraphicFramePr>
          <p:nvPr/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BFA2983-50F0-2E54-F39C-55958F308BAF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656144C-F4E4-0A71-8236-357CA15E7922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3625A5A2-7F67-E562-0360-C8BB1A0A83B5}"/>
              </a:ext>
            </a:extLst>
          </p:cNvPr>
          <p:cNvGraphicFramePr>
            <a:graphicFrameLocks noGrp="1"/>
          </p:cNvGraphicFramePr>
          <p:nvPr/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1B0A7F8-946F-794D-F343-E026FE7F764A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ECABE9B4-5675-0F59-2AB2-383DC557261A}"/>
              </a:ext>
            </a:extLst>
          </p:cNvPr>
          <p:cNvGraphicFramePr>
            <a:graphicFrameLocks noGrp="1"/>
          </p:cNvGraphicFramePr>
          <p:nvPr/>
        </p:nvGraphicFramePr>
        <p:xfrm>
          <a:off x="5308988" y="4446074"/>
          <a:ext cx="4597400" cy="394335"/>
        </p:xfrm>
        <a:graphic>
          <a:graphicData uri="http://schemas.openxmlformats.org/drawingml/2006/table">
            <a:tbl>
              <a:tblPr/>
              <a:tblGrid>
                <a:gridCol w="788940">
                  <a:extLst>
                    <a:ext uri="{9D8B030D-6E8A-4147-A177-3AD203B41FA5}">
                      <a16:colId xmlns:a16="http://schemas.microsoft.com/office/drawing/2014/main" val="900999735"/>
                    </a:ext>
                  </a:extLst>
                </a:gridCol>
                <a:gridCol w="598834">
                  <a:extLst>
                    <a:ext uri="{9D8B030D-6E8A-4147-A177-3AD203B41FA5}">
                      <a16:colId xmlns:a16="http://schemas.microsoft.com/office/drawing/2014/main" val="2234190837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110661550"/>
                    </a:ext>
                  </a:extLst>
                </a:gridCol>
                <a:gridCol w="979047">
                  <a:extLst>
                    <a:ext uri="{9D8B030D-6E8A-4147-A177-3AD203B41FA5}">
                      <a16:colId xmlns:a16="http://schemas.microsoft.com/office/drawing/2014/main" val="2518256633"/>
                    </a:ext>
                  </a:extLst>
                </a:gridCol>
                <a:gridCol w="532297">
                  <a:extLst>
                    <a:ext uri="{9D8B030D-6E8A-4147-A177-3AD203B41FA5}">
                      <a16:colId xmlns:a16="http://schemas.microsoft.com/office/drawing/2014/main" val="3485038622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12182298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BreadSliced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929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310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346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80E29248-E842-99DB-EE21-1B31F0E0A654}"/>
              </a:ext>
            </a:extLst>
          </p:cNvPr>
          <p:cNvGraphicFramePr>
            <a:graphicFrameLocks noGrp="1"/>
          </p:cNvGraphicFramePr>
          <p:nvPr/>
        </p:nvGraphicFramePr>
        <p:xfrm>
          <a:off x="5245488" y="3339340"/>
          <a:ext cx="4724401" cy="262890"/>
        </p:xfrm>
        <a:graphic>
          <a:graphicData uri="http://schemas.openxmlformats.org/drawingml/2006/table">
            <a:tbl>
              <a:tblPr/>
              <a:tblGrid>
                <a:gridCol w="913173">
                  <a:extLst>
                    <a:ext uri="{9D8B030D-6E8A-4147-A177-3AD203B41FA5}">
                      <a16:colId xmlns:a16="http://schemas.microsoft.com/office/drawing/2014/main" val="3421554258"/>
                    </a:ext>
                  </a:extLst>
                </a:gridCol>
                <a:gridCol w="599270">
                  <a:extLst>
                    <a:ext uri="{9D8B030D-6E8A-4147-A177-3AD203B41FA5}">
                      <a16:colId xmlns:a16="http://schemas.microsoft.com/office/drawing/2014/main" val="2619443015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852467219"/>
                    </a:ext>
                  </a:extLst>
                </a:gridCol>
                <a:gridCol w="979758">
                  <a:extLst>
                    <a:ext uri="{9D8B030D-6E8A-4147-A177-3AD203B41FA5}">
                      <a16:colId xmlns:a16="http://schemas.microsoft.com/office/drawing/2014/main" val="3307084149"/>
                    </a:ext>
                  </a:extLst>
                </a:gridCol>
                <a:gridCol w="532684">
                  <a:extLst>
                    <a:ext uri="{9D8B030D-6E8A-4147-A177-3AD203B41FA5}">
                      <a16:colId xmlns:a16="http://schemas.microsoft.com/office/drawing/2014/main" val="1815330558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594318511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LettuceSliced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196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3159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15BE0463-5446-CCE4-AB4F-8AC11F3F4185}"/>
              </a:ext>
            </a:extLst>
          </p:cNvPr>
          <p:cNvGraphicFramePr>
            <a:graphicFrameLocks noGrp="1"/>
          </p:cNvGraphicFramePr>
          <p:nvPr/>
        </p:nvGraphicFramePr>
        <p:xfrm>
          <a:off x="5277238" y="3706614"/>
          <a:ext cx="4660899" cy="262890"/>
        </p:xfrm>
        <a:graphic>
          <a:graphicData uri="http://schemas.openxmlformats.org/drawingml/2006/table">
            <a:tbl>
              <a:tblPr/>
              <a:tblGrid>
                <a:gridCol w="849742">
                  <a:extLst>
                    <a:ext uri="{9D8B030D-6E8A-4147-A177-3AD203B41FA5}">
                      <a16:colId xmlns:a16="http://schemas.microsoft.com/office/drawing/2014/main" val="1679713454"/>
                    </a:ext>
                  </a:extLst>
                </a:gridCol>
                <a:gridCol w="599259">
                  <a:extLst>
                    <a:ext uri="{9D8B030D-6E8A-4147-A177-3AD203B41FA5}">
                      <a16:colId xmlns:a16="http://schemas.microsoft.com/office/drawing/2014/main" val="1485530957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093808808"/>
                    </a:ext>
                  </a:extLst>
                </a:gridCol>
                <a:gridCol w="979740">
                  <a:extLst>
                    <a:ext uri="{9D8B030D-6E8A-4147-A177-3AD203B41FA5}">
                      <a16:colId xmlns:a16="http://schemas.microsoft.com/office/drawing/2014/main" val="528456291"/>
                    </a:ext>
                  </a:extLst>
                </a:gridCol>
                <a:gridCol w="532674">
                  <a:extLst>
                    <a:ext uri="{9D8B030D-6E8A-4147-A177-3AD203B41FA5}">
                      <a16:colId xmlns:a16="http://schemas.microsoft.com/office/drawing/2014/main" val="844606106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33339011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TomatoSliced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946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8083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98B3AAD4-32DE-E512-CC9F-6FEBBDB34451}"/>
              </a:ext>
            </a:extLst>
          </p:cNvPr>
          <p:cNvGraphicFramePr>
            <a:graphicFrameLocks noGrp="1"/>
          </p:cNvGraphicFramePr>
          <p:nvPr/>
        </p:nvGraphicFramePr>
        <p:xfrm>
          <a:off x="5450761" y="4067875"/>
          <a:ext cx="4216400" cy="262890"/>
        </p:xfrm>
        <a:graphic>
          <a:graphicData uri="http://schemas.openxmlformats.org/drawingml/2006/table">
            <a:tbl>
              <a:tblPr/>
              <a:tblGrid>
                <a:gridCol w="408652">
                  <a:extLst>
                    <a:ext uri="{9D8B030D-6E8A-4147-A177-3AD203B41FA5}">
                      <a16:colId xmlns:a16="http://schemas.microsoft.com/office/drawing/2014/main" val="3641263195"/>
                    </a:ext>
                  </a:extLst>
                </a:gridCol>
                <a:gridCol w="598722">
                  <a:extLst>
                    <a:ext uri="{9D8B030D-6E8A-4147-A177-3AD203B41FA5}">
                      <a16:colId xmlns:a16="http://schemas.microsoft.com/office/drawing/2014/main" val="4214623082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3045691766"/>
                    </a:ext>
                  </a:extLst>
                </a:gridCol>
                <a:gridCol w="978864">
                  <a:extLst>
                    <a:ext uri="{9D8B030D-6E8A-4147-A177-3AD203B41FA5}">
                      <a16:colId xmlns:a16="http://schemas.microsoft.com/office/drawing/2014/main" val="2071133617"/>
                    </a:ext>
                  </a:extLst>
                </a:gridCol>
                <a:gridCol w="532198">
                  <a:extLst>
                    <a:ext uri="{9D8B030D-6E8A-4147-A177-3AD203B41FA5}">
                      <a16:colId xmlns:a16="http://schemas.microsoft.com/office/drawing/2014/main" val="3054096078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121455449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Plate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843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8514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B5CD9D2E-AF50-52CB-C08C-9C5CD50A06CB}"/>
              </a:ext>
            </a:extLst>
          </p:cNvPr>
          <p:cNvGraphicFramePr>
            <a:graphicFrameLocks noGrp="1"/>
          </p:cNvGraphicFramePr>
          <p:nvPr/>
        </p:nvGraphicFramePr>
        <p:xfrm>
          <a:off x="6004123" y="4955718"/>
          <a:ext cx="3365500" cy="262890"/>
        </p:xfrm>
        <a:graphic>
          <a:graphicData uri="http://schemas.openxmlformats.org/drawingml/2006/table">
            <a:tbl>
              <a:tblPr/>
              <a:tblGrid>
                <a:gridCol w="408419">
                  <a:extLst>
                    <a:ext uri="{9D8B030D-6E8A-4147-A177-3AD203B41FA5}">
                      <a16:colId xmlns:a16="http://schemas.microsoft.com/office/drawing/2014/main" val="2641110515"/>
                    </a:ext>
                  </a:extLst>
                </a:gridCol>
                <a:gridCol w="598381">
                  <a:extLst>
                    <a:ext uri="{9D8B030D-6E8A-4147-A177-3AD203B41FA5}">
                      <a16:colId xmlns:a16="http://schemas.microsoft.com/office/drawing/2014/main" val="1442929465"/>
                    </a:ext>
                  </a:extLst>
                </a:gridCol>
                <a:gridCol w="978306">
                  <a:extLst>
                    <a:ext uri="{9D8B030D-6E8A-4147-A177-3AD203B41FA5}">
                      <a16:colId xmlns:a16="http://schemas.microsoft.com/office/drawing/2014/main" val="1634711550"/>
                    </a:ext>
                  </a:extLst>
                </a:gridCol>
                <a:gridCol w="531895">
                  <a:extLst>
                    <a:ext uri="{9D8B030D-6E8A-4147-A177-3AD203B41FA5}">
                      <a16:colId xmlns:a16="http://schemas.microsoft.com/office/drawing/2014/main" val="3692695020"/>
                    </a:ext>
                  </a:extLst>
                </a:gridCol>
                <a:gridCol w="848499">
                  <a:extLst>
                    <a:ext uri="{9D8B030D-6E8A-4147-A177-3AD203B41FA5}">
                      <a16:colId xmlns:a16="http://schemas.microsoft.com/office/drawing/2014/main" val="105928767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Knife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0563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60574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F6A97FAC-A6C0-52AD-343D-C28814531E3E}"/>
              </a:ext>
            </a:extLst>
          </p:cNvPr>
          <p:cNvGraphicFramePr>
            <a:graphicFrameLocks noGrp="1"/>
          </p:cNvGraphicFramePr>
          <p:nvPr/>
        </p:nvGraphicFramePr>
        <p:xfrm>
          <a:off x="6316466" y="5695840"/>
          <a:ext cx="2806699" cy="262890"/>
        </p:xfrm>
        <a:graphic>
          <a:graphicData uri="http://schemas.openxmlformats.org/drawingml/2006/table">
            <a:tbl>
              <a:tblPr/>
              <a:tblGrid>
                <a:gridCol w="848979">
                  <a:extLst>
                    <a:ext uri="{9D8B030D-6E8A-4147-A177-3AD203B41FA5}">
                      <a16:colId xmlns:a16="http://schemas.microsoft.com/office/drawing/2014/main" val="1688423745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2898820762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3417866314"/>
                    </a:ext>
                  </a:extLst>
                </a:gridCol>
              </a:tblGrid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117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61842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AE523D8C-F6B7-6B44-DD73-AD4450653B80}"/>
              </a:ext>
            </a:extLst>
          </p:cNvPr>
          <p:cNvGraphicFramePr>
            <a:graphicFrameLocks noGrp="1"/>
          </p:cNvGraphicFramePr>
          <p:nvPr/>
        </p:nvGraphicFramePr>
        <p:xfrm>
          <a:off x="6619161" y="5325779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BED9C665-C36E-0E04-C30D-4D36DE347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335670"/>
              </p:ext>
            </p:extLst>
          </p:nvPr>
        </p:nvGraphicFramePr>
        <p:xfrm>
          <a:off x="7704479" y="5325779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F12030-30BA-41AC-57F3-747ED09A4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085263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2AF042-20F9-D190-C467-04E9C463D0BD}"/>
              </a:ext>
            </a:extLst>
          </p:cNvPr>
          <p:cNvSpPr txBox="1"/>
          <p:nvPr/>
        </p:nvSpPr>
        <p:spPr>
          <a:xfrm>
            <a:off x="8462437" y="558022"/>
            <a:ext cx="104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pickup B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040E6D8-033C-AE22-1FA2-54396B40DF7A}"/>
              </a:ext>
            </a:extLst>
          </p:cNvPr>
          <p:cNvSpPr/>
          <p:nvPr/>
        </p:nvSpPr>
        <p:spPr>
          <a:xfrm>
            <a:off x="4691516" y="1531416"/>
            <a:ext cx="808252" cy="70064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E51436-196D-59FF-A20F-06681FE851E3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2DB0E6-DBC1-C069-7905-C57B01C8F197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2975AF-311C-406C-8BC8-A80BEE820583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3DDF2BD-FCF6-346B-FE02-64DE11DD7598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E37BB4E-2941-6EAF-1629-E11665E7CAA2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0382B6E-D4BB-8E69-4B01-417F6F2521A4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F108811-A7A9-BFD6-5B1F-485F61E828DD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965C902-E529-5C56-B39E-9C034E15B3D2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FA3A333-23B0-6401-2988-21656FF860F5}"/>
              </a:ext>
            </a:extLst>
          </p:cNvPr>
          <p:cNvSpPr/>
          <p:nvPr/>
        </p:nvSpPr>
        <p:spPr>
          <a:xfrm>
            <a:off x="5550521" y="121494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18B8816-E43D-41BF-5A5C-CF6A6A768D02}"/>
              </a:ext>
            </a:extLst>
          </p:cNvPr>
          <p:cNvSpPr/>
          <p:nvPr/>
        </p:nvSpPr>
        <p:spPr>
          <a:xfrm>
            <a:off x="5550521" y="138246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5E38C14-FB85-4FF8-7A92-AB1C07D2ADCE}"/>
              </a:ext>
            </a:extLst>
          </p:cNvPr>
          <p:cNvSpPr/>
          <p:nvPr/>
        </p:nvSpPr>
        <p:spPr>
          <a:xfrm>
            <a:off x="5550521" y="1549977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529232F-6C23-8DFD-7960-2E8B4859671B}"/>
              </a:ext>
            </a:extLst>
          </p:cNvPr>
          <p:cNvSpPr/>
          <p:nvPr/>
        </p:nvSpPr>
        <p:spPr>
          <a:xfrm>
            <a:off x="5550521" y="1717491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4369AC7-4A79-3A9D-5505-EC421FDEE4D5}"/>
              </a:ext>
            </a:extLst>
          </p:cNvPr>
          <p:cNvSpPr/>
          <p:nvPr/>
        </p:nvSpPr>
        <p:spPr>
          <a:xfrm>
            <a:off x="5550521" y="1885005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1EF8B56-2B19-BA3B-C0B1-70FCE3CF76BB}"/>
              </a:ext>
            </a:extLst>
          </p:cNvPr>
          <p:cNvSpPr/>
          <p:nvPr/>
        </p:nvSpPr>
        <p:spPr>
          <a:xfrm>
            <a:off x="5550521" y="205251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2B643F6-5401-B985-2942-0574DED41736}"/>
              </a:ext>
            </a:extLst>
          </p:cNvPr>
          <p:cNvSpPr/>
          <p:nvPr/>
        </p:nvSpPr>
        <p:spPr>
          <a:xfrm>
            <a:off x="5550521" y="222003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020BDED-93BD-CF35-0D85-5F804734FF51}"/>
              </a:ext>
            </a:extLst>
          </p:cNvPr>
          <p:cNvSpPr/>
          <p:nvPr/>
        </p:nvSpPr>
        <p:spPr>
          <a:xfrm>
            <a:off x="5550521" y="238754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0FF04A-CB9E-996F-00D7-C2BC0F0BE272}"/>
                  </a:ext>
                </a:extLst>
              </p:cNvPr>
              <p:cNvSpPr txBox="1"/>
              <p:nvPr/>
            </p:nvSpPr>
            <p:spPr>
              <a:xfrm>
                <a:off x="5122688" y="5691151"/>
                <a:ext cx="12161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0FF04A-CB9E-996F-00D7-C2BC0F0BE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88" y="5691151"/>
                <a:ext cx="1216197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08F2F5-4071-5B41-ECD4-699247498344}"/>
                  </a:ext>
                </a:extLst>
              </p:cNvPr>
              <p:cNvSpPr txBox="1"/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08F2F5-4071-5B41-ECD4-699247498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631902-E5D5-235F-6D99-DF42BA644E61}"/>
                  </a:ext>
                </a:extLst>
              </p:cNvPr>
              <p:cNvSpPr txBox="1"/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631902-E5D5-235F-6D99-DF42BA644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3DA6D20-CDE0-4E2F-9386-018138FAB77D}"/>
                  </a:ext>
                </a:extLst>
              </p:cNvPr>
              <p:cNvSpPr txBox="1"/>
              <p:nvPr/>
            </p:nvSpPr>
            <p:spPr>
              <a:xfrm>
                <a:off x="5245488" y="248752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3DA6D20-CDE0-4E2F-9386-018138FAB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488" y="2487520"/>
                <a:ext cx="68051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B82FEFB-602F-95D5-8CEB-42E15C4A61A7}"/>
                  </a:ext>
                </a:extLst>
              </p:cNvPr>
              <p:cNvSpPr txBox="1"/>
              <p:nvPr/>
            </p:nvSpPr>
            <p:spPr>
              <a:xfrm>
                <a:off x="4707303" y="1626643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𝐅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B82FEFB-602F-95D5-8CEB-42E15C4A6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303" y="1626643"/>
                <a:ext cx="68051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334CEA9-C400-B2EF-C528-E6B9B0896439}"/>
                  </a:ext>
                </a:extLst>
              </p:cNvPr>
              <p:cNvSpPr txBox="1"/>
              <p:nvPr/>
            </p:nvSpPr>
            <p:spPr>
              <a:xfrm>
                <a:off x="4752493" y="670539"/>
                <a:ext cx="1064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𝐅</m:t>
                              </m:r>
                            </m:sub>
                          </m:sSub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334CEA9-C400-B2EF-C528-E6B9B0896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493" y="670539"/>
                <a:ext cx="1064915" cy="461665"/>
              </a:xfrm>
              <a:prstGeom prst="rect">
                <a:avLst/>
              </a:prstGeom>
              <a:blipFill>
                <a:blip r:embed="rId9"/>
                <a:stretch>
                  <a:fillRect l="-2381" r="-10714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F5FF24-1E65-BDD4-78D3-9CEC09B5884D}"/>
                  </a:ext>
                </a:extLst>
              </p:cNvPr>
              <p:cNvSpPr txBox="1"/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F5FF24-1E65-BDD4-78D3-9CEC09B58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49A9ACC-7F1E-E011-59B6-D12CAE255537}"/>
                  </a:ext>
                </a:extLst>
              </p:cNvPr>
              <p:cNvSpPr txBox="1"/>
              <p:nvPr/>
            </p:nvSpPr>
            <p:spPr>
              <a:xfrm>
                <a:off x="9377884" y="9178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49A9ACC-7F1E-E011-59B6-D12CAE255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884" y="9178"/>
                <a:ext cx="680516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738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FDB28-2A92-C5E9-7C35-93DF7E352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83CE79-25EC-D6B8-3801-D0E2C0356611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822DF1-B77C-6E17-EF13-B67DB790D5CC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DEBFD7-95D0-09DD-C69B-85F6F9EFBD34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08F9264-0BAD-07EC-B19C-71165098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94698F-B3C3-CA4E-1D25-7A5D8F9692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7410" y="560551"/>
            <a:ext cx="3688965" cy="264237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B881BD9-6CC6-BAE6-C1E5-0EF3BD9D72B9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B7AACF8-2925-3124-6E2D-F30AD166E5A6}"/>
              </a:ext>
            </a:extLst>
          </p:cNvPr>
          <p:cNvGraphicFramePr>
            <a:graphicFrameLocks noGrp="1"/>
          </p:cNvGraphicFramePr>
          <p:nvPr/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D1A06CE-DD33-77CB-0044-43236D2D40F5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9489C33-3877-272C-8D62-1747B7EC4D4E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741C945-B5CE-1ED4-27D4-70CC46ECB288}"/>
              </a:ext>
            </a:extLst>
          </p:cNvPr>
          <p:cNvGraphicFramePr>
            <a:graphicFrameLocks noGrp="1"/>
          </p:cNvGraphicFramePr>
          <p:nvPr/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F249B6C7-EE45-C95B-16D4-C7B1C8A9CFFF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83D19270-4194-222E-1B44-4E4BED149ADE}"/>
              </a:ext>
            </a:extLst>
          </p:cNvPr>
          <p:cNvGraphicFramePr>
            <a:graphicFrameLocks noGrp="1"/>
          </p:cNvGraphicFramePr>
          <p:nvPr/>
        </p:nvGraphicFramePr>
        <p:xfrm>
          <a:off x="5308988" y="4446074"/>
          <a:ext cx="4597400" cy="394335"/>
        </p:xfrm>
        <a:graphic>
          <a:graphicData uri="http://schemas.openxmlformats.org/drawingml/2006/table">
            <a:tbl>
              <a:tblPr/>
              <a:tblGrid>
                <a:gridCol w="788940">
                  <a:extLst>
                    <a:ext uri="{9D8B030D-6E8A-4147-A177-3AD203B41FA5}">
                      <a16:colId xmlns:a16="http://schemas.microsoft.com/office/drawing/2014/main" val="900999735"/>
                    </a:ext>
                  </a:extLst>
                </a:gridCol>
                <a:gridCol w="598834">
                  <a:extLst>
                    <a:ext uri="{9D8B030D-6E8A-4147-A177-3AD203B41FA5}">
                      <a16:colId xmlns:a16="http://schemas.microsoft.com/office/drawing/2014/main" val="2234190837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110661550"/>
                    </a:ext>
                  </a:extLst>
                </a:gridCol>
                <a:gridCol w="979047">
                  <a:extLst>
                    <a:ext uri="{9D8B030D-6E8A-4147-A177-3AD203B41FA5}">
                      <a16:colId xmlns:a16="http://schemas.microsoft.com/office/drawing/2014/main" val="2518256633"/>
                    </a:ext>
                  </a:extLst>
                </a:gridCol>
                <a:gridCol w="532297">
                  <a:extLst>
                    <a:ext uri="{9D8B030D-6E8A-4147-A177-3AD203B41FA5}">
                      <a16:colId xmlns:a16="http://schemas.microsoft.com/office/drawing/2014/main" val="3485038622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12182298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BreadSliced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929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310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346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6D86CA8-9569-A179-B344-051ADC3C3704}"/>
              </a:ext>
            </a:extLst>
          </p:cNvPr>
          <p:cNvGraphicFramePr>
            <a:graphicFrameLocks noGrp="1"/>
          </p:cNvGraphicFramePr>
          <p:nvPr/>
        </p:nvGraphicFramePr>
        <p:xfrm>
          <a:off x="5245488" y="3339340"/>
          <a:ext cx="4724401" cy="262890"/>
        </p:xfrm>
        <a:graphic>
          <a:graphicData uri="http://schemas.openxmlformats.org/drawingml/2006/table">
            <a:tbl>
              <a:tblPr/>
              <a:tblGrid>
                <a:gridCol w="913173">
                  <a:extLst>
                    <a:ext uri="{9D8B030D-6E8A-4147-A177-3AD203B41FA5}">
                      <a16:colId xmlns:a16="http://schemas.microsoft.com/office/drawing/2014/main" val="3421554258"/>
                    </a:ext>
                  </a:extLst>
                </a:gridCol>
                <a:gridCol w="599270">
                  <a:extLst>
                    <a:ext uri="{9D8B030D-6E8A-4147-A177-3AD203B41FA5}">
                      <a16:colId xmlns:a16="http://schemas.microsoft.com/office/drawing/2014/main" val="2619443015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852467219"/>
                    </a:ext>
                  </a:extLst>
                </a:gridCol>
                <a:gridCol w="979758">
                  <a:extLst>
                    <a:ext uri="{9D8B030D-6E8A-4147-A177-3AD203B41FA5}">
                      <a16:colId xmlns:a16="http://schemas.microsoft.com/office/drawing/2014/main" val="3307084149"/>
                    </a:ext>
                  </a:extLst>
                </a:gridCol>
                <a:gridCol w="532684">
                  <a:extLst>
                    <a:ext uri="{9D8B030D-6E8A-4147-A177-3AD203B41FA5}">
                      <a16:colId xmlns:a16="http://schemas.microsoft.com/office/drawing/2014/main" val="1815330558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594318511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LettuceSliced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196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3159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BF466A90-069B-82B5-6269-360194281375}"/>
              </a:ext>
            </a:extLst>
          </p:cNvPr>
          <p:cNvGraphicFramePr>
            <a:graphicFrameLocks noGrp="1"/>
          </p:cNvGraphicFramePr>
          <p:nvPr/>
        </p:nvGraphicFramePr>
        <p:xfrm>
          <a:off x="5277238" y="3706614"/>
          <a:ext cx="4660899" cy="262890"/>
        </p:xfrm>
        <a:graphic>
          <a:graphicData uri="http://schemas.openxmlformats.org/drawingml/2006/table">
            <a:tbl>
              <a:tblPr/>
              <a:tblGrid>
                <a:gridCol w="849742">
                  <a:extLst>
                    <a:ext uri="{9D8B030D-6E8A-4147-A177-3AD203B41FA5}">
                      <a16:colId xmlns:a16="http://schemas.microsoft.com/office/drawing/2014/main" val="1679713454"/>
                    </a:ext>
                  </a:extLst>
                </a:gridCol>
                <a:gridCol w="599259">
                  <a:extLst>
                    <a:ext uri="{9D8B030D-6E8A-4147-A177-3AD203B41FA5}">
                      <a16:colId xmlns:a16="http://schemas.microsoft.com/office/drawing/2014/main" val="1485530957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093808808"/>
                    </a:ext>
                  </a:extLst>
                </a:gridCol>
                <a:gridCol w="979740">
                  <a:extLst>
                    <a:ext uri="{9D8B030D-6E8A-4147-A177-3AD203B41FA5}">
                      <a16:colId xmlns:a16="http://schemas.microsoft.com/office/drawing/2014/main" val="528456291"/>
                    </a:ext>
                  </a:extLst>
                </a:gridCol>
                <a:gridCol w="532674">
                  <a:extLst>
                    <a:ext uri="{9D8B030D-6E8A-4147-A177-3AD203B41FA5}">
                      <a16:colId xmlns:a16="http://schemas.microsoft.com/office/drawing/2014/main" val="844606106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33339011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TomatoSliced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946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8083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B8198DCB-87DE-1E16-4060-96897E2F0FE4}"/>
              </a:ext>
            </a:extLst>
          </p:cNvPr>
          <p:cNvGraphicFramePr>
            <a:graphicFrameLocks noGrp="1"/>
          </p:cNvGraphicFramePr>
          <p:nvPr/>
        </p:nvGraphicFramePr>
        <p:xfrm>
          <a:off x="5450761" y="4067875"/>
          <a:ext cx="4216400" cy="262890"/>
        </p:xfrm>
        <a:graphic>
          <a:graphicData uri="http://schemas.openxmlformats.org/drawingml/2006/table">
            <a:tbl>
              <a:tblPr/>
              <a:tblGrid>
                <a:gridCol w="408652">
                  <a:extLst>
                    <a:ext uri="{9D8B030D-6E8A-4147-A177-3AD203B41FA5}">
                      <a16:colId xmlns:a16="http://schemas.microsoft.com/office/drawing/2014/main" val="3641263195"/>
                    </a:ext>
                  </a:extLst>
                </a:gridCol>
                <a:gridCol w="598722">
                  <a:extLst>
                    <a:ext uri="{9D8B030D-6E8A-4147-A177-3AD203B41FA5}">
                      <a16:colId xmlns:a16="http://schemas.microsoft.com/office/drawing/2014/main" val="4214623082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3045691766"/>
                    </a:ext>
                  </a:extLst>
                </a:gridCol>
                <a:gridCol w="978864">
                  <a:extLst>
                    <a:ext uri="{9D8B030D-6E8A-4147-A177-3AD203B41FA5}">
                      <a16:colId xmlns:a16="http://schemas.microsoft.com/office/drawing/2014/main" val="2071133617"/>
                    </a:ext>
                  </a:extLst>
                </a:gridCol>
                <a:gridCol w="532198">
                  <a:extLst>
                    <a:ext uri="{9D8B030D-6E8A-4147-A177-3AD203B41FA5}">
                      <a16:colId xmlns:a16="http://schemas.microsoft.com/office/drawing/2014/main" val="3054096078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121455449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Plate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843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8514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B5D67468-0FD1-5D52-E46A-5C3A0ABB28AD}"/>
              </a:ext>
            </a:extLst>
          </p:cNvPr>
          <p:cNvGraphicFramePr>
            <a:graphicFrameLocks noGrp="1"/>
          </p:cNvGraphicFramePr>
          <p:nvPr/>
        </p:nvGraphicFramePr>
        <p:xfrm>
          <a:off x="6004123" y="4955718"/>
          <a:ext cx="3365500" cy="262890"/>
        </p:xfrm>
        <a:graphic>
          <a:graphicData uri="http://schemas.openxmlformats.org/drawingml/2006/table">
            <a:tbl>
              <a:tblPr/>
              <a:tblGrid>
                <a:gridCol w="408419">
                  <a:extLst>
                    <a:ext uri="{9D8B030D-6E8A-4147-A177-3AD203B41FA5}">
                      <a16:colId xmlns:a16="http://schemas.microsoft.com/office/drawing/2014/main" val="2641110515"/>
                    </a:ext>
                  </a:extLst>
                </a:gridCol>
                <a:gridCol w="598381">
                  <a:extLst>
                    <a:ext uri="{9D8B030D-6E8A-4147-A177-3AD203B41FA5}">
                      <a16:colId xmlns:a16="http://schemas.microsoft.com/office/drawing/2014/main" val="1442929465"/>
                    </a:ext>
                  </a:extLst>
                </a:gridCol>
                <a:gridCol w="978306">
                  <a:extLst>
                    <a:ext uri="{9D8B030D-6E8A-4147-A177-3AD203B41FA5}">
                      <a16:colId xmlns:a16="http://schemas.microsoft.com/office/drawing/2014/main" val="1634711550"/>
                    </a:ext>
                  </a:extLst>
                </a:gridCol>
                <a:gridCol w="531895">
                  <a:extLst>
                    <a:ext uri="{9D8B030D-6E8A-4147-A177-3AD203B41FA5}">
                      <a16:colId xmlns:a16="http://schemas.microsoft.com/office/drawing/2014/main" val="3692695020"/>
                    </a:ext>
                  </a:extLst>
                </a:gridCol>
                <a:gridCol w="848499">
                  <a:extLst>
                    <a:ext uri="{9D8B030D-6E8A-4147-A177-3AD203B41FA5}">
                      <a16:colId xmlns:a16="http://schemas.microsoft.com/office/drawing/2014/main" val="105928767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Knife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0563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60574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3A047E5D-7A1D-A889-F686-48C484B95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666429"/>
              </p:ext>
            </p:extLst>
          </p:nvPr>
        </p:nvGraphicFramePr>
        <p:xfrm>
          <a:off x="6316466" y="5695840"/>
          <a:ext cx="2806699" cy="394335"/>
        </p:xfrm>
        <a:graphic>
          <a:graphicData uri="http://schemas.openxmlformats.org/drawingml/2006/table">
            <a:tbl>
              <a:tblPr/>
              <a:tblGrid>
                <a:gridCol w="848979">
                  <a:extLst>
                    <a:ext uri="{9D8B030D-6E8A-4147-A177-3AD203B41FA5}">
                      <a16:colId xmlns:a16="http://schemas.microsoft.com/office/drawing/2014/main" val="1688423745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2898820762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3417866314"/>
                    </a:ext>
                  </a:extLst>
                </a:gridCol>
              </a:tblGrid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117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61842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50145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0D70CAE6-24BE-20F0-6D5C-EDD9CA35EAE7}"/>
              </a:ext>
            </a:extLst>
          </p:cNvPr>
          <p:cNvGraphicFramePr>
            <a:graphicFrameLocks noGrp="1"/>
          </p:cNvGraphicFramePr>
          <p:nvPr/>
        </p:nvGraphicFramePr>
        <p:xfrm>
          <a:off x="6619161" y="5325779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B475CF0F-3923-8F9F-0258-2289781BE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240409"/>
              </p:ext>
            </p:extLst>
          </p:nvPr>
        </p:nvGraphicFramePr>
        <p:xfrm>
          <a:off x="7704479" y="5325779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8A4B503-97B1-10D4-CCB7-C8FE9C74B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073902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1133A3-2112-1679-DC40-11BA7983D044}"/>
              </a:ext>
            </a:extLst>
          </p:cNvPr>
          <p:cNvSpPr txBox="1"/>
          <p:nvPr/>
        </p:nvSpPr>
        <p:spPr>
          <a:xfrm>
            <a:off x="8387801" y="558022"/>
            <a:ext cx="111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stack B D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35BA4F9-F61A-D780-4AB2-3DC120E1AD70}"/>
              </a:ext>
            </a:extLst>
          </p:cNvPr>
          <p:cNvSpPr/>
          <p:nvPr/>
        </p:nvSpPr>
        <p:spPr>
          <a:xfrm>
            <a:off x="4691516" y="1531416"/>
            <a:ext cx="808252" cy="70064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40CDC0-F28C-21CC-625B-FDC5CE9AD25D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DB6804F-E0C7-455A-4FE7-0C5D45AA6F24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3078A0-E86D-ED1C-9D10-A9C6388E59D8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BD0648C-190B-89D4-A85B-1AD10D7AC873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571EB1-1FE8-964F-2CB4-3DCC24D8F5CE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0604EB7-43B8-48D6-90DC-14626FE9CF2D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3291D1-BB3D-433A-FF1B-57A0DC6660AE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505D04A-C679-BB14-BB19-988C7139B4AF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E9F0CD6-F3CB-3E5E-92CD-5B5B1561C0F1}"/>
              </a:ext>
            </a:extLst>
          </p:cNvPr>
          <p:cNvSpPr/>
          <p:nvPr/>
        </p:nvSpPr>
        <p:spPr>
          <a:xfrm>
            <a:off x="5550521" y="121494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92512FC-3A1A-7244-7281-B7F657FA8056}"/>
              </a:ext>
            </a:extLst>
          </p:cNvPr>
          <p:cNvSpPr/>
          <p:nvPr/>
        </p:nvSpPr>
        <p:spPr>
          <a:xfrm>
            <a:off x="5550521" y="138246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3F67DDC-3A74-C445-1B06-D60D93530102}"/>
              </a:ext>
            </a:extLst>
          </p:cNvPr>
          <p:cNvSpPr/>
          <p:nvPr/>
        </p:nvSpPr>
        <p:spPr>
          <a:xfrm>
            <a:off x="5550521" y="154997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2F56D1E-5C6D-CF9B-B604-C75DF6C334C3}"/>
              </a:ext>
            </a:extLst>
          </p:cNvPr>
          <p:cNvSpPr/>
          <p:nvPr/>
        </p:nvSpPr>
        <p:spPr>
          <a:xfrm>
            <a:off x="5550521" y="1717491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BB68254-11E3-8AA8-1CF0-76D259C336E4}"/>
              </a:ext>
            </a:extLst>
          </p:cNvPr>
          <p:cNvSpPr/>
          <p:nvPr/>
        </p:nvSpPr>
        <p:spPr>
          <a:xfrm>
            <a:off x="5550521" y="1885005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6C06EBE-A5F1-6DE4-9AC9-10DF10983251}"/>
              </a:ext>
            </a:extLst>
          </p:cNvPr>
          <p:cNvSpPr/>
          <p:nvPr/>
        </p:nvSpPr>
        <p:spPr>
          <a:xfrm>
            <a:off x="5550521" y="205251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1D581C0-9828-6762-C406-05E30B27F030}"/>
              </a:ext>
            </a:extLst>
          </p:cNvPr>
          <p:cNvSpPr/>
          <p:nvPr/>
        </p:nvSpPr>
        <p:spPr>
          <a:xfrm>
            <a:off x="5550521" y="222003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DAA936A-9947-153E-DA70-FCC0F73C61E2}"/>
              </a:ext>
            </a:extLst>
          </p:cNvPr>
          <p:cNvSpPr/>
          <p:nvPr/>
        </p:nvSpPr>
        <p:spPr>
          <a:xfrm>
            <a:off x="5550521" y="238754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70040E-6B98-D686-F112-79CEE092D458}"/>
                  </a:ext>
                </a:extLst>
              </p:cNvPr>
              <p:cNvSpPr txBox="1"/>
              <p:nvPr/>
            </p:nvSpPr>
            <p:spPr>
              <a:xfrm>
                <a:off x="5122688" y="5691151"/>
                <a:ext cx="12161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70040E-6B98-D686-F112-79CEE092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88" y="5691151"/>
                <a:ext cx="1216197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E7E59B-2649-DFC0-639A-E052434ED773}"/>
                  </a:ext>
                </a:extLst>
              </p:cNvPr>
              <p:cNvSpPr txBox="1"/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E7E59B-2649-DFC0-639A-E052434ED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ED3F215-1355-8AF5-40AD-EBE0F648B027}"/>
                  </a:ext>
                </a:extLst>
              </p:cNvPr>
              <p:cNvSpPr txBox="1"/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ED3F215-1355-8AF5-40AD-EBE0F648B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E25DCA-D1CF-7D35-F599-F44D9D428CB9}"/>
                  </a:ext>
                </a:extLst>
              </p:cNvPr>
              <p:cNvSpPr txBox="1"/>
              <p:nvPr/>
            </p:nvSpPr>
            <p:spPr>
              <a:xfrm>
                <a:off x="5245488" y="248752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E25DCA-D1CF-7D35-F599-F44D9D428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488" y="2487520"/>
                <a:ext cx="68051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FF4596-F463-94B3-6AB6-F484928C8AE8}"/>
                  </a:ext>
                </a:extLst>
              </p:cNvPr>
              <p:cNvSpPr txBox="1"/>
              <p:nvPr/>
            </p:nvSpPr>
            <p:spPr>
              <a:xfrm>
                <a:off x="4707303" y="1626643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𝐅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FF4596-F463-94B3-6AB6-F484928C8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303" y="1626643"/>
                <a:ext cx="68051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AFAA89-B6B7-8486-24A6-B5105A647353}"/>
                  </a:ext>
                </a:extLst>
              </p:cNvPr>
              <p:cNvSpPr txBox="1"/>
              <p:nvPr/>
            </p:nvSpPr>
            <p:spPr>
              <a:xfrm>
                <a:off x="4752493" y="670539"/>
                <a:ext cx="1064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𝐅</m:t>
                              </m:r>
                            </m:sub>
                          </m:sSub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AFAA89-B6B7-8486-24A6-B5105A647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493" y="670539"/>
                <a:ext cx="1064915" cy="461665"/>
              </a:xfrm>
              <a:prstGeom prst="rect">
                <a:avLst/>
              </a:prstGeom>
              <a:blipFill>
                <a:blip r:embed="rId9"/>
                <a:stretch>
                  <a:fillRect l="-2381" r="-10714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2D287CB-C5F5-2F23-D92C-C905C1F433BE}"/>
                  </a:ext>
                </a:extLst>
              </p:cNvPr>
              <p:cNvSpPr txBox="1"/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2D287CB-C5F5-2F23-D92C-C905C1F43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D9FD453-35E3-0990-9DCA-A76127E3B84F}"/>
                  </a:ext>
                </a:extLst>
              </p:cNvPr>
              <p:cNvSpPr txBox="1"/>
              <p:nvPr/>
            </p:nvSpPr>
            <p:spPr>
              <a:xfrm>
                <a:off x="9377884" y="9178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D9FD453-35E3-0990-9DCA-A76127E3B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884" y="9178"/>
                <a:ext cx="680516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428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B929C-2CBA-1118-EC86-A97DC73CA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C5153E-48DE-55C7-3F89-C80780045537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63F1D-E981-057E-EF5E-A35793CCAE58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694F6A-4568-8E17-9A02-3CD96C0EAD3B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78F6DD0-6C52-110F-57BC-568ACE5244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2703A5-4556-6997-73A6-94CAF09336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7410" y="560551"/>
            <a:ext cx="3688964" cy="264237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C1E6AA5-AEB1-ABB2-AAAF-1FCB2B17CB12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895A4B5-02C0-A5A2-33AD-EECA9A2D3B56}"/>
              </a:ext>
            </a:extLst>
          </p:cNvPr>
          <p:cNvGraphicFramePr>
            <a:graphicFrameLocks noGrp="1"/>
          </p:cNvGraphicFramePr>
          <p:nvPr/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DCDFF6C-7D98-D167-EB5E-0C7D22EAAAC7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B876FA3-071D-BA4D-7F62-A780F40B886C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E1DF68B-4AF2-0F7A-DA04-ED763764219D}"/>
              </a:ext>
            </a:extLst>
          </p:cNvPr>
          <p:cNvGraphicFramePr>
            <a:graphicFrameLocks noGrp="1"/>
          </p:cNvGraphicFramePr>
          <p:nvPr/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0AB917D-1EBF-B87F-C16D-136195E3D0C2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D9CFA68C-B8FA-1D77-A19C-9C79AB409F90}"/>
              </a:ext>
            </a:extLst>
          </p:cNvPr>
          <p:cNvGraphicFramePr>
            <a:graphicFrameLocks noGrp="1"/>
          </p:cNvGraphicFramePr>
          <p:nvPr/>
        </p:nvGraphicFramePr>
        <p:xfrm>
          <a:off x="5308988" y="4446074"/>
          <a:ext cx="4597400" cy="394335"/>
        </p:xfrm>
        <a:graphic>
          <a:graphicData uri="http://schemas.openxmlformats.org/drawingml/2006/table">
            <a:tbl>
              <a:tblPr/>
              <a:tblGrid>
                <a:gridCol w="788940">
                  <a:extLst>
                    <a:ext uri="{9D8B030D-6E8A-4147-A177-3AD203B41FA5}">
                      <a16:colId xmlns:a16="http://schemas.microsoft.com/office/drawing/2014/main" val="900999735"/>
                    </a:ext>
                  </a:extLst>
                </a:gridCol>
                <a:gridCol w="598834">
                  <a:extLst>
                    <a:ext uri="{9D8B030D-6E8A-4147-A177-3AD203B41FA5}">
                      <a16:colId xmlns:a16="http://schemas.microsoft.com/office/drawing/2014/main" val="2234190837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110661550"/>
                    </a:ext>
                  </a:extLst>
                </a:gridCol>
                <a:gridCol w="979047">
                  <a:extLst>
                    <a:ext uri="{9D8B030D-6E8A-4147-A177-3AD203B41FA5}">
                      <a16:colId xmlns:a16="http://schemas.microsoft.com/office/drawing/2014/main" val="2518256633"/>
                    </a:ext>
                  </a:extLst>
                </a:gridCol>
                <a:gridCol w="532297">
                  <a:extLst>
                    <a:ext uri="{9D8B030D-6E8A-4147-A177-3AD203B41FA5}">
                      <a16:colId xmlns:a16="http://schemas.microsoft.com/office/drawing/2014/main" val="3485038622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12182298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BreadSliced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929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310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346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7122C97-371B-331F-9017-8B66C4D58C2A}"/>
              </a:ext>
            </a:extLst>
          </p:cNvPr>
          <p:cNvGraphicFramePr>
            <a:graphicFrameLocks noGrp="1"/>
          </p:cNvGraphicFramePr>
          <p:nvPr/>
        </p:nvGraphicFramePr>
        <p:xfrm>
          <a:off x="5245488" y="3339340"/>
          <a:ext cx="4724401" cy="262890"/>
        </p:xfrm>
        <a:graphic>
          <a:graphicData uri="http://schemas.openxmlformats.org/drawingml/2006/table">
            <a:tbl>
              <a:tblPr/>
              <a:tblGrid>
                <a:gridCol w="913173">
                  <a:extLst>
                    <a:ext uri="{9D8B030D-6E8A-4147-A177-3AD203B41FA5}">
                      <a16:colId xmlns:a16="http://schemas.microsoft.com/office/drawing/2014/main" val="3421554258"/>
                    </a:ext>
                  </a:extLst>
                </a:gridCol>
                <a:gridCol w="599270">
                  <a:extLst>
                    <a:ext uri="{9D8B030D-6E8A-4147-A177-3AD203B41FA5}">
                      <a16:colId xmlns:a16="http://schemas.microsoft.com/office/drawing/2014/main" val="2619443015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852467219"/>
                    </a:ext>
                  </a:extLst>
                </a:gridCol>
                <a:gridCol w="979758">
                  <a:extLst>
                    <a:ext uri="{9D8B030D-6E8A-4147-A177-3AD203B41FA5}">
                      <a16:colId xmlns:a16="http://schemas.microsoft.com/office/drawing/2014/main" val="3307084149"/>
                    </a:ext>
                  </a:extLst>
                </a:gridCol>
                <a:gridCol w="532684">
                  <a:extLst>
                    <a:ext uri="{9D8B030D-6E8A-4147-A177-3AD203B41FA5}">
                      <a16:colId xmlns:a16="http://schemas.microsoft.com/office/drawing/2014/main" val="1815330558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594318511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LettuceSliced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196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3159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99BAF063-20DD-A615-4505-60B4174575AA}"/>
              </a:ext>
            </a:extLst>
          </p:cNvPr>
          <p:cNvGraphicFramePr>
            <a:graphicFrameLocks noGrp="1"/>
          </p:cNvGraphicFramePr>
          <p:nvPr/>
        </p:nvGraphicFramePr>
        <p:xfrm>
          <a:off x="5277238" y="3706614"/>
          <a:ext cx="4660899" cy="262890"/>
        </p:xfrm>
        <a:graphic>
          <a:graphicData uri="http://schemas.openxmlformats.org/drawingml/2006/table">
            <a:tbl>
              <a:tblPr/>
              <a:tblGrid>
                <a:gridCol w="849742">
                  <a:extLst>
                    <a:ext uri="{9D8B030D-6E8A-4147-A177-3AD203B41FA5}">
                      <a16:colId xmlns:a16="http://schemas.microsoft.com/office/drawing/2014/main" val="1679713454"/>
                    </a:ext>
                  </a:extLst>
                </a:gridCol>
                <a:gridCol w="599259">
                  <a:extLst>
                    <a:ext uri="{9D8B030D-6E8A-4147-A177-3AD203B41FA5}">
                      <a16:colId xmlns:a16="http://schemas.microsoft.com/office/drawing/2014/main" val="1485530957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093808808"/>
                    </a:ext>
                  </a:extLst>
                </a:gridCol>
                <a:gridCol w="979740">
                  <a:extLst>
                    <a:ext uri="{9D8B030D-6E8A-4147-A177-3AD203B41FA5}">
                      <a16:colId xmlns:a16="http://schemas.microsoft.com/office/drawing/2014/main" val="528456291"/>
                    </a:ext>
                  </a:extLst>
                </a:gridCol>
                <a:gridCol w="532674">
                  <a:extLst>
                    <a:ext uri="{9D8B030D-6E8A-4147-A177-3AD203B41FA5}">
                      <a16:colId xmlns:a16="http://schemas.microsoft.com/office/drawing/2014/main" val="844606106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33339011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TomatoSliced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946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8083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6DBE994B-D900-B6DD-962E-9A8FEBD28B98}"/>
              </a:ext>
            </a:extLst>
          </p:cNvPr>
          <p:cNvGraphicFramePr>
            <a:graphicFrameLocks noGrp="1"/>
          </p:cNvGraphicFramePr>
          <p:nvPr/>
        </p:nvGraphicFramePr>
        <p:xfrm>
          <a:off x="5450761" y="4067875"/>
          <a:ext cx="4216400" cy="262890"/>
        </p:xfrm>
        <a:graphic>
          <a:graphicData uri="http://schemas.openxmlformats.org/drawingml/2006/table">
            <a:tbl>
              <a:tblPr/>
              <a:tblGrid>
                <a:gridCol w="408652">
                  <a:extLst>
                    <a:ext uri="{9D8B030D-6E8A-4147-A177-3AD203B41FA5}">
                      <a16:colId xmlns:a16="http://schemas.microsoft.com/office/drawing/2014/main" val="3641263195"/>
                    </a:ext>
                  </a:extLst>
                </a:gridCol>
                <a:gridCol w="598722">
                  <a:extLst>
                    <a:ext uri="{9D8B030D-6E8A-4147-A177-3AD203B41FA5}">
                      <a16:colId xmlns:a16="http://schemas.microsoft.com/office/drawing/2014/main" val="4214623082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3045691766"/>
                    </a:ext>
                  </a:extLst>
                </a:gridCol>
                <a:gridCol w="978864">
                  <a:extLst>
                    <a:ext uri="{9D8B030D-6E8A-4147-A177-3AD203B41FA5}">
                      <a16:colId xmlns:a16="http://schemas.microsoft.com/office/drawing/2014/main" val="2071133617"/>
                    </a:ext>
                  </a:extLst>
                </a:gridCol>
                <a:gridCol w="532198">
                  <a:extLst>
                    <a:ext uri="{9D8B030D-6E8A-4147-A177-3AD203B41FA5}">
                      <a16:colId xmlns:a16="http://schemas.microsoft.com/office/drawing/2014/main" val="3054096078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121455449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Plate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843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8514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52FC751-3D66-80B5-7892-4494A3373409}"/>
              </a:ext>
            </a:extLst>
          </p:cNvPr>
          <p:cNvGraphicFramePr>
            <a:graphicFrameLocks noGrp="1"/>
          </p:cNvGraphicFramePr>
          <p:nvPr/>
        </p:nvGraphicFramePr>
        <p:xfrm>
          <a:off x="6004123" y="4955718"/>
          <a:ext cx="3365500" cy="262890"/>
        </p:xfrm>
        <a:graphic>
          <a:graphicData uri="http://schemas.openxmlformats.org/drawingml/2006/table">
            <a:tbl>
              <a:tblPr/>
              <a:tblGrid>
                <a:gridCol w="408419">
                  <a:extLst>
                    <a:ext uri="{9D8B030D-6E8A-4147-A177-3AD203B41FA5}">
                      <a16:colId xmlns:a16="http://schemas.microsoft.com/office/drawing/2014/main" val="2641110515"/>
                    </a:ext>
                  </a:extLst>
                </a:gridCol>
                <a:gridCol w="598381">
                  <a:extLst>
                    <a:ext uri="{9D8B030D-6E8A-4147-A177-3AD203B41FA5}">
                      <a16:colId xmlns:a16="http://schemas.microsoft.com/office/drawing/2014/main" val="1442929465"/>
                    </a:ext>
                  </a:extLst>
                </a:gridCol>
                <a:gridCol w="978306">
                  <a:extLst>
                    <a:ext uri="{9D8B030D-6E8A-4147-A177-3AD203B41FA5}">
                      <a16:colId xmlns:a16="http://schemas.microsoft.com/office/drawing/2014/main" val="1634711550"/>
                    </a:ext>
                  </a:extLst>
                </a:gridCol>
                <a:gridCol w="531895">
                  <a:extLst>
                    <a:ext uri="{9D8B030D-6E8A-4147-A177-3AD203B41FA5}">
                      <a16:colId xmlns:a16="http://schemas.microsoft.com/office/drawing/2014/main" val="3692695020"/>
                    </a:ext>
                  </a:extLst>
                </a:gridCol>
                <a:gridCol w="848499">
                  <a:extLst>
                    <a:ext uri="{9D8B030D-6E8A-4147-A177-3AD203B41FA5}">
                      <a16:colId xmlns:a16="http://schemas.microsoft.com/office/drawing/2014/main" val="105928767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Knife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0563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60574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10246AAD-538D-B6E2-A3CB-A497C3E70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596682"/>
              </p:ext>
            </p:extLst>
          </p:nvPr>
        </p:nvGraphicFramePr>
        <p:xfrm>
          <a:off x="6316466" y="5695840"/>
          <a:ext cx="2806699" cy="394335"/>
        </p:xfrm>
        <a:graphic>
          <a:graphicData uri="http://schemas.openxmlformats.org/drawingml/2006/table">
            <a:tbl>
              <a:tblPr/>
              <a:tblGrid>
                <a:gridCol w="848979">
                  <a:extLst>
                    <a:ext uri="{9D8B030D-6E8A-4147-A177-3AD203B41FA5}">
                      <a16:colId xmlns:a16="http://schemas.microsoft.com/office/drawing/2014/main" val="1688423745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2898820762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3417866314"/>
                    </a:ext>
                  </a:extLst>
                </a:gridCol>
              </a:tblGrid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117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61842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50145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2253E23E-A896-19BF-2DFD-3CC59CBD12CD}"/>
              </a:ext>
            </a:extLst>
          </p:cNvPr>
          <p:cNvGraphicFramePr>
            <a:graphicFrameLocks noGrp="1"/>
          </p:cNvGraphicFramePr>
          <p:nvPr/>
        </p:nvGraphicFramePr>
        <p:xfrm>
          <a:off x="6619161" y="5325779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AC4941DD-C25E-9BF0-D054-B8FE906CE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951976"/>
              </p:ext>
            </p:extLst>
          </p:nvPr>
        </p:nvGraphicFramePr>
        <p:xfrm>
          <a:off x="7704479" y="5325779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21EB91C-8A23-E9A0-2AEB-35D320B69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821427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58CA062-7B75-0480-E3AD-628551958B2A}"/>
              </a:ext>
            </a:extLst>
          </p:cNvPr>
          <p:cNvSpPr txBox="1"/>
          <p:nvPr/>
        </p:nvSpPr>
        <p:spPr>
          <a:xfrm>
            <a:off x="8465643" y="558022"/>
            <a:ext cx="104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pickup A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C8F2B99-A2D5-2B57-4F56-DADFDD5955EB}"/>
              </a:ext>
            </a:extLst>
          </p:cNvPr>
          <p:cNvSpPr/>
          <p:nvPr/>
        </p:nvSpPr>
        <p:spPr>
          <a:xfrm>
            <a:off x="4691516" y="1531416"/>
            <a:ext cx="808252" cy="70064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9285D2-617B-6C06-976E-309471C9AA37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47D375-D42F-7C1C-1459-1BCB1383C763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A87AB4B-0A5D-686D-8B46-A7FB7B753D5F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FD749EB-A778-F002-F885-7264AE2DAE00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20A3E3-41D7-AF90-0C5F-DE3185E0EC57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A202E0E-0593-00B5-6093-D3F2B8BE5E0C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0C47301-3BB3-494C-9BB6-7A3CA434B635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86DDA8D-C050-1C8E-A400-9840BF705610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BE9A141-50A6-FAF6-3649-23F2A836C2FE}"/>
              </a:ext>
            </a:extLst>
          </p:cNvPr>
          <p:cNvSpPr/>
          <p:nvPr/>
        </p:nvSpPr>
        <p:spPr>
          <a:xfrm>
            <a:off x="5550521" y="121494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F91041F-A59C-4F05-877E-667AFC78FE4B}"/>
              </a:ext>
            </a:extLst>
          </p:cNvPr>
          <p:cNvSpPr/>
          <p:nvPr/>
        </p:nvSpPr>
        <p:spPr>
          <a:xfrm>
            <a:off x="5550521" y="138246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B2F8A8E-A5F6-F123-29D8-527AD9766A6D}"/>
              </a:ext>
            </a:extLst>
          </p:cNvPr>
          <p:cNvSpPr/>
          <p:nvPr/>
        </p:nvSpPr>
        <p:spPr>
          <a:xfrm>
            <a:off x="5550521" y="154997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CA3603-8CCF-8E24-7224-8241C4DC9FEA}"/>
              </a:ext>
            </a:extLst>
          </p:cNvPr>
          <p:cNvSpPr/>
          <p:nvPr/>
        </p:nvSpPr>
        <p:spPr>
          <a:xfrm>
            <a:off x="5550521" y="1717491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C21410F-FC8D-5AAA-1A60-AB02D2793C7E}"/>
              </a:ext>
            </a:extLst>
          </p:cNvPr>
          <p:cNvSpPr/>
          <p:nvPr/>
        </p:nvSpPr>
        <p:spPr>
          <a:xfrm>
            <a:off x="5550521" y="1885005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25F2B86-ABCC-0495-4719-E76D083832E3}"/>
              </a:ext>
            </a:extLst>
          </p:cNvPr>
          <p:cNvSpPr/>
          <p:nvPr/>
        </p:nvSpPr>
        <p:spPr>
          <a:xfrm>
            <a:off x="5550521" y="205251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412173-433E-702D-A8F8-3E9073F35FCD}"/>
              </a:ext>
            </a:extLst>
          </p:cNvPr>
          <p:cNvSpPr/>
          <p:nvPr/>
        </p:nvSpPr>
        <p:spPr>
          <a:xfrm>
            <a:off x="5550521" y="222003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06EC58E-B59F-9E11-5940-FBD8B7FAAC0D}"/>
              </a:ext>
            </a:extLst>
          </p:cNvPr>
          <p:cNvSpPr/>
          <p:nvPr/>
        </p:nvSpPr>
        <p:spPr>
          <a:xfrm>
            <a:off x="5550521" y="238754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76034B-273A-ECEC-915B-0CFD855A20FC}"/>
                  </a:ext>
                </a:extLst>
              </p:cNvPr>
              <p:cNvSpPr txBox="1"/>
              <p:nvPr/>
            </p:nvSpPr>
            <p:spPr>
              <a:xfrm>
                <a:off x="5122688" y="5691151"/>
                <a:ext cx="12161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𝟓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76034B-273A-ECEC-915B-0CFD855A2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88" y="5691151"/>
                <a:ext cx="1216197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B131E1F-EBB2-D19A-FB3B-E6E8CEE03C8B}"/>
                  </a:ext>
                </a:extLst>
              </p:cNvPr>
              <p:cNvSpPr txBox="1"/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B131E1F-EBB2-D19A-FB3B-E6E8CEE03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AF82E7-8FF5-FBC7-AC11-64E716BD5E87}"/>
                  </a:ext>
                </a:extLst>
              </p:cNvPr>
              <p:cNvSpPr txBox="1"/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AF82E7-8FF5-FBC7-AC11-64E716BD5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7F4F78-E9B1-4D47-0EF5-84324FFA0992}"/>
                  </a:ext>
                </a:extLst>
              </p:cNvPr>
              <p:cNvSpPr txBox="1"/>
              <p:nvPr/>
            </p:nvSpPr>
            <p:spPr>
              <a:xfrm>
                <a:off x="5245488" y="248752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7F4F78-E9B1-4D47-0EF5-84324FFA0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488" y="2487520"/>
                <a:ext cx="68051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505B787-8F9D-CAB2-5E33-0695E8FF9A37}"/>
                  </a:ext>
                </a:extLst>
              </p:cNvPr>
              <p:cNvSpPr txBox="1"/>
              <p:nvPr/>
            </p:nvSpPr>
            <p:spPr>
              <a:xfrm>
                <a:off x="4707303" y="1626643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𝐅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505B787-8F9D-CAB2-5E33-0695E8FF9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303" y="1626643"/>
                <a:ext cx="68051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0F8A56-4433-A9EF-F564-7E757B0AC658}"/>
                  </a:ext>
                </a:extLst>
              </p:cNvPr>
              <p:cNvSpPr txBox="1"/>
              <p:nvPr/>
            </p:nvSpPr>
            <p:spPr>
              <a:xfrm>
                <a:off x="4752493" y="670539"/>
                <a:ext cx="1064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𝐅</m:t>
                              </m:r>
                            </m:sub>
                          </m:sSub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𝟓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0F8A56-4433-A9EF-F564-7E757B0AC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493" y="670539"/>
                <a:ext cx="1064915" cy="461665"/>
              </a:xfrm>
              <a:prstGeom prst="rect">
                <a:avLst/>
              </a:prstGeom>
              <a:blipFill>
                <a:blip r:embed="rId9"/>
                <a:stretch>
                  <a:fillRect l="-2381" r="-10714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5D0613B-7108-9C28-03A8-9DE71C8DE4AB}"/>
                  </a:ext>
                </a:extLst>
              </p:cNvPr>
              <p:cNvSpPr txBox="1"/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5D0613B-7108-9C28-03A8-9DE71C8DE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128A26F-E4C0-63BB-3DDE-77B9998BEAE3}"/>
                  </a:ext>
                </a:extLst>
              </p:cNvPr>
              <p:cNvSpPr txBox="1"/>
              <p:nvPr/>
            </p:nvSpPr>
            <p:spPr>
              <a:xfrm>
                <a:off x="9377884" y="9178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128A26F-E4C0-63BB-3DDE-77B9998BE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884" y="9178"/>
                <a:ext cx="680516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233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E21BE-E008-3EE0-C8F4-DFE247DB6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B8C173F-7A9C-4582-BBD4-241032CDF3A8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1445E4-0DB6-6D49-4EA5-EEB9C11466DE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A48EA42-2781-618E-6476-59B572D8404F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566F67-70BD-A996-09BA-1D4B909B48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14DDCC-3993-4BC4-B6FF-BF33239217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7410" y="560551"/>
            <a:ext cx="3688964" cy="26423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FA4D465-5A99-ED0E-D965-923BEA68B0CB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32463DA-B020-AF3B-8604-1FF741BE0FA0}"/>
              </a:ext>
            </a:extLst>
          </p:cNvPr>
          <p:cNvGraphicFramePr>
            <a:graphicFrameLocks noGrp="1"/>
          </p:cNvGraphicFramePr>
          <p:nvPr/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E98519-7839-837F-F7A5-8A1973879932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630B855-DEC5-CB80-77B9-E674E19AC9A6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EEA7810-4ADE-9CE4-4BCB-57D56947831F}"/>
              </a:ext>
            </a:extLst>
          </p:cNvPr>
          <p:cNvGraphicFramePr>
            <a:graphicFrameLocks noGrp="1"/>
          </p:cNvGraphicFramePr>
          <p:nvPr/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5CFF09F-13ED-2934-C03F-952B77AACEA4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D563CE2E-7E13-2212-5667-91A9A4046404}"/>
              </a:ext>
            </a:extLst>
          </p:cNvPr>
          <p:cNvGraphicFramePr>
            <a:graphicFrameLocks noGrp="1"/>
          </p:cNvGraphicFramePr>
          <p:nvPr/>
        </p:nvGraphicFramePr>
        <p:xfrm>
          <a:off x="5308988" y="4446074"/>
          <a:ext cx="4597400" cy="394335"/>
        </p:xfrm>
        <a:graphic>
          <a:graphicData uri="http://schemas.openxmlformats.org/drawingml/2006/table">
            <a:tbl>
              <a:tblPr/>
              <a:tblGrid>
                <a:gridCol w="788940">
                  <a:extLst>
                    <a:ext uri="{9D8B030D-6E8A-4147-A177-3AD203B41FA5}">
                      <a16:colId xmlns:a16="http://schemas.microsoft.com/office/drawing/2014/main" val="900999735"/>
                    </a:ext>
                  </a:extLst>
                </a:gridCol>
                <a:gridCol w="598834">
                  <a:extLst>
                    <a:ext uri="{9D8B030D-6E8A-4147-A177-3AD203B41FA5}">
                      <a16:colId xmlns:a16="http://schemas.microsoft.com/office/drawing/2014/main" val="2234190837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110661550"/>
                    </a:ext>
                  </a:extLst>
                </a:gridCol>
                <a:gridCol w="979047">
                  <a:extLst>
                    <a:ext uri="{9D8B030D-6E8A-4147-A177-3AD203B41FA5}">
                      <a16:colId xmlns:a16="http://schemas.microsoft.com/office/drawing/2014/main" val="2518256633"/>
                    </a:ext>
                  </a:extLst>
                </a:gridCol>
                <a:gridCol w="532297">
                  <a:extLst>
                    <a:ext uri="{9D8B030D-6E8A-4147-A177-3AD203B41FA5}">
                      <a16:colId xmlns:a16="http://schemas.microsoft.com/office/drawing/2014/main" val="3485038622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12182298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BreadSliced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929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310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346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A4F4CCA7-FC7E-6E44-1963-AD2F04158747}"/>
              </a:ext>
            </a:extLst>
          </p:cNvPr>
          <p:cNvGraphicFramePr>
            <a:graphicFrameLocks noGrp="1"/>
          </p:cNvGraphicFramePr>
          <p:nvPr/>
        </p:nvGraphicFramePr>
        <p:xfrm>
          <a:off x="5245488" y="3339340"/>
          <a:ext cx="4724401" cy="262890"/>
        </p:xfrm>
        <a:graphic>
          <a:graphicData uri="http://schemas.openxmlformats.org/drawingml/2006/table">
            <a:tbl>
              <a:tblPr/>
              <a:tblGrid>
                <a:gridCol w="913173">
                  <a:extLst>
                    <a:ext uri="{9D8B030D-6E8A-4147-A177-3AD203B41FA5}">
                      <a16:colId xmlns:a16="http://schemas.microsoft.com/office/drawing/2014/main" val="3421554258"/>
                    </a:ext>
                  </a:extLst>
                </a:gridCol>
                <a:gridCol w="599270">
                  <a:extLst>
                    <a:ext uri="{9D8B030D-6E8A-4147-A177-3AD203B41FA5}">
                      <a16:colId xmlns:a16="http://schemas.microsoft.com/office/drawing/2014/main" val="2619443015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852467219"/>
                    </a:ext>
                  </a:extLst>
                </a:gridCol>
                <a:gridCol w="979758">
                  <a:extLst>
                    <a:ext uri="{9D8B030D-6E8A-4147-A177-3AD203B41FA5}">
                      <a16:colId xmlns:a16="http://schemas.microsoft.com/office/drawing/2014/main" val="3307084149"/>
                    </a:ext>
                  </a:extLst>
                </a:gridCol>
                <a:gridCol w="532684">
                  <a:extLst>
                    <a:ext uri="{9D8B030D-6E8A-4147-A177-3AD203B41FA5}">
                      <a16:colId xmlns:a16="http://schemas.microsoft.com/office/drawing/2014/main" val="1815330558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594318511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LettuceSliced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196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3159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9EE7592C-29C0-D90C-E0A6-7B1782D6B1D5}"/>
              </a:ext>
            </a:extLst>
          </p:cNvPr>
          <p:cNvGraphicFramePr>
            <a:graphicFrameLocks noGrp="1"/>
          </p:cNvGraphicFramePr>
          <p:nvPr/>
        </p:nvGraphicFramePr>
        <p:xfrm>
          <a:off x="5277238" y="3706614"/>
          <a:ext cx="4660899" cy="262890"/>
        </p:xfrm>
        <a:graphic>
          <a:graphicData uri="http://schemas.openxmlformats.org/drawingml/2006/table">
            <a:tbl>
              <a:tblPr/>
              <a:tblGrid>
                <a:gridCol w="849742">
                  <a:extLst>
                    <a:ext uri="{9D8B030D-6E8A-4147-A177-3AD203B41FA5}">
                      <a16:colId xmlns:a16="http://schemas.microsoft.com/office/drawing/2014/main" val="1679713454"/>
                    </a:ext>
                  </a:extLst>
                </a:gridCol>
                <a:gridCol w="599259">
                  <a:extLst>
                    <a:ext uri="{9D8B030D-6E8A-4147-A177-3AD203B41FA5}">
                      <a16:colId xmlns:a16="http://schemas.microsoft.com/office/drawing/2014/main" val="1485530957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093808808"/>
                    </a:ext>
                  </a:extLst>
                </a:gridCol>
                <a:gridCol w="979740">
                  <a:extLst>
                    <a:ext uri="{9D8B030D-6E8A-4147-A177-3AD203B41FA5}">
                      <a16:colId xmlns:a16="http://schemas.microsoft.com/office/drawing/2014/main" val="528456291"/>
                    </a:ext>
                  </a:extLst>
                </a:gridCol>
                <a:gridCol w="532674">
                  <a:extLst>
                    <a:ext uri="{9D8B030D-6E8A-4147-A177-3AD203B41FA5}">
                      <a16:colId xmlns:a16="http://schemas.microsoft.com/office/drawing/2014/main" val="844606106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33339011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TomatoSliced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946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8083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70F6C239-0426-C201-E2BE-DFC8689FC425}"/>
              </a:ext>
            </a:extLst>
          </p:cNvPr>
          <p:cNvGraphicFramePr>
            <a:graphicFrameLocks noGrp="1"/>
          </p:cNvGraphicFramePr>
          <p:nvPr/>
        </p:nvGraphicFramePr>
        <p:xfrm>
          <a:off x="5450761" y="4067875"/>
          <a:ext cx="4216400" cy="262890"/>
        </p:xfrm>
        <a:graphic>
          <a:graphicData uri="http://schemas.openxmlformats.org/drawingml/2006/table">
            <a:tbl>
              <a:tblPr/>
              <a:tblGrid>
                <a:gridCol w="408652">
                  <a:extLst>
                    <a:ext uri="{9D8B030D-6E8A-4147-A177-3AD203B41FA5}">
                      <a16:colId xmlns:a16="http://schemas.microsoft.com/office/drawing/2014/main" val="3641263195"/>
                    </a:ext>
                  </a:extLst>
                </a:gridCol>
                <a:gridCol w="598722">
                  <a:extLst>
                    <a:ext uri="{9D8B030D-6E8A-4147-A177-3AD203B41FA5}">
                      <a16:colId xmlns:a16="http://schemas.microsoft.com/office/drawing/2014/main" val="4214623082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3045691766"/>
                    </a:ext>
                  </a:extLst>
                </a:gridCol>
                <a:gridCol w="978864">
                  <a:extLst>
                    <a:ext uri="{9D8B030D-6E8A-4147-A177-3AD203B41FA5}">
                      <a16:colId xmlns:a16="http://schemas.microsoft.com/office/drawing/2014/main" val="2071133617"/>
                    </a:ext>
                  </a:extLst>
                </a:gridCol>
                <a:gridCol w="532198">
                  <a:extLst>
                    <a:ext uri="{9D8B030D-6E8A-4147-A177-3AD203B41FA5}">
                      <a16:colId xmlns:a16="http://schemas.microsoft.com/office/drawing/2014/main" val="3054096078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121455449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Plate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843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8514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609F470-DDB6-707F-FEFD-90B821616478}"/>
              </a:ext>
            </a:extLst>
          </p:cNvPr>
          <p:cNvGraphicFramePr>
            <a:graphicFrameLocks noGrp="1"/>
          </p:cNvGraphicFramePr>
          <p:nvPr/>
        </p:nvGraphicFramePr>
        <p:xfrm>
          <a:off x="6004123" y="4955718"/>
          <a:ext cx="3365500" cy="262890"/>
        </p:xfrm>
        <a:graphic>
          <a:graphicData uri="http://schemas.openxmlformats.org/drawingml/2006/table">
            <a:tbl>
              <a:tblPr/>
              <a:tblGrid>
                <a:gridCol w="408419">
                  <a:extLst>
                    <a:ext uri="{9D8B030D-6E8A-4147-A177-3AD203B41FA5}">
                      <a16:colId xmlns:a16="http://schemas.microsoft.com/office/drawing/2014/main" val="2641110515"/>
                    </a:ext>
                  </a:extLst>
                </a:gridCol>
                <a:gridCol w="598381">
                  <a:extLst>
                    <a:ext uri="{9D8B030D-6E8A-4147-A177-3AD203B41FA5}">
                      <a16:colId xmlns:a16="http://schemas.microsoft.com/office/drawing/2014/main" val="1442929465"/>
                    </a:ext>
                  </a:extLst>
                </a:gridCol>
                <a:gridCol w="978306">
                  <a:extLst>
                    <a:ext uri="{9D8B030D-6E8A-4147-A177-3AD203B41FA5}">
                      <a16:colId xmlns:a16="http://schemas.microsoft.com/office/drawing/2014/main" val="1634711550"/>
                    </a:ext>
                  </a:extLst>
                </a:gridCol>
                <a:gridCol w="531895">
                  <a:extLst>
                    <a:ext uri="{9D8B030D-6E8A-4147-A177-3AD203B41FA5}">
                      <a16:colId xmlns:a16="http://schemas.microsoft.com/office/drawing/2014/main" val="3692695020"/>
                    </a:ext>
                  </a:extLst>
                </a:gridCol>
                <a:gridCol w="848499">
                  <a:extLst>
                    <a:ext uri="{9D8B030D-6E8A-4147-A177-3AD203B41FA5}">
                      <a16:colId xmlns:a16="http://schemas.microsoft.com/office/drawing/2014/main" val="105928767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Knife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0563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60574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B21176CB-0543-943D-E3D8-E46B1C445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00910"/>
              </p:ext>
            </p:extLst>
          </p:nvPr>
        </p:nvGraphicFramePr>
        <p:xfrm>
          <a:off x="6316466" y="5695840"/>
          <a:ext cx="2806699" cy="525780"/>
        </p:xfrm>
        <a:graphic>
          <a:graphicData uri="http://schemas.openxmlformats.org/drawingml/2006/table">
            <a:tbl>
              <a:tblPr/>
              <a:tblGrid>
                <a:gridCol w="848979">
                  <a:extLst>
                    <a:ext uri="{9D8B030D-6E8A-4147-A177-3AD203B41FA5}">
                      <a16:colId xmlns:a16="http://schemas.microsoft.com/office/drawing/2014/main" val="1688423745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2898820762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3417866314"/>
                    </a:ext>
                  </a:extLst>
                </a:gridCol>
              </a:tblGrid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117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61842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501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886919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ED895C29-3F65-F51D-0237-BD2EBDE9E501}"/>
              </a:ext>
            </a:extLst>
          </p:cNvPr>
          <p:cNvGraphicFramePr>
            <a:graphicFrameLocks noGrp="1"/>
          </p:cNvGraphicFramePr>
          <p:nvPr/>
        </p:nvGraphicFramePr>
        <p:xfrm>
          <a:off x="6619161" y="5325779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B61E9CBF-85EF-89B3-30C9-961F193B1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59073"/>
              </p:ext>
            </p:extLst>
          </p:nvPr>
        </p:nvGraphicFramePr>
        <p:xfrm>
          <a:off x="7704479" y="5325779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534A16-50AF-B188-BB9E-FD4776C59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919554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19541B6-D693-CFE5-B94E-4C4DC4B9FCB8}"/>
              </a:ext>
            </a:extLst>
          </p:cNvPr>
          <p:cNvSpPr txBox="1"/>
          <p:nvPr/>
        </p:nvSpPr>
        <p:spPr>
          <a:xfrm>
            <a:off x="8410243" y="558022"/>
            <a:ext cx="109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stack A B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012AE73-4174-977F-F0DA-367CE7B7AB59}"/>
              </a:ext>
            </a:extLst>
          </p:cNvPr>
          <p:cNvSpPr/>
          <p:nvPr/>
        </p:nvSpPr>
        <p:spPr>
          <a:xfrm>
            <a:off x="4691516" y="1531416"/>
            <a:ext cx="808252" cy="70064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3168EF-8725-B36C-034B-68F63A7C2758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CC13D7-3AF6-3280-5E1D-3AA15F83A975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3ABA2E-E532-41B7-0BA3-0F8A69A3E260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FC7C116-29DC-3927-7459-1D82F4AC8F52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D128CC2-AECA-79E1-E1E5-88E1CEE174F6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BC7B57F-44A6-102A-A8C1-25F7DE64A89A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497ECEF-40C8-3109-09E2-AC05F03F01C6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5D06192-9CE9-4CC7-7D70-5C21A9687D0F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247927A-2AF1-EC2D-5C94-B4216F5245B3}"/>
              </a:ext>
            </a:extLst>
          </p:cNvPr>
          <p:cNvSpPr/>
          <p:nvPr/>
        </p:nvSpPr>
        <p:spPr>
          <a:xfrm>
            <a:off x="5550521" y="121494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04AE176-3BA2-A604-CF91-714E1002D35B}"/>
              </a:ext>
            </a:extLst>
          </p:cNvPr>
          <p:cNvSpPr/>
          <p:nvPr/>
        </p:nvSpPr>
        <p:spPr>
          <a:xfrm>
            <a:off x="5550521" y="138246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00564D0-4809-1680-4B92-5ABA4692BCEE}"/>
              </a:ext>
            </a:extLst>
          </p:cNvPr>
          <p:cNvSpPr/>
          <p:nvPr/>
        </p:nvSpPr>
        <p:spPr>
          <a:xfrm>
            <a:off x="5550521" y="154997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1AF4C3-1078-F4AA-A37D-30E5DEB5C7C6}"/>
              </a:ext>
            </a:extLst>
          </p:cNvPr>
          <p:cNvSpPr/>
          <p:nvPr/>
        </p:nvSpPr>
        <p:spPr>
          <a:xfrm>
            <a:off x="5550521" y="1717491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B5C5FC2-6697-D1F2-7853-4E77D0CAC5EC}"/>
              </a:ext>
            </a:extLst>
          </p:cNvPr>
          <p:cNvSpPr/>
          <p:nvPr/>
        </p:nvSpPr>
        <p:spPr>
          <a:xfrm>
            <a:off x="5550521" y="1885005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7B626E2-7902-45A3-0A74-7867737B3730}"/>
              </a:ext>
            </a:extLst>
          </p:cNvPr>
          <p:cNvSpPr/>
          <p:nvPr/>
        </p:nvSpPr>
        <p:spPr>
          <a:xfrm>
            <a:off x="5550521" y="2052519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38BBB11-67D2-377F-EBCA-FD8FFD24826F}"/>
              </a:ext>
            </a:extLst>
          </p:cNvPr>
          <p:cNvSpPr/>
          <p:nvPr/>
        </p:nvSpPr>
        <p:spPr>
          <a:xfrm>
            <a:off x="5550521" y="222003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251CED2-6300-5120-B231-80EB0DF9857F}"/>
              </a:ext>
            </a:extLst>
          </p:cNvPr>
          <p:cNvSpPr/>
          <p:nvPr/>
        </p:nvSpPr>
        <p:spPr>
          <a:xfrm>
            <a:off x="5550521" y="238754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3C71FB-FB67-C24D-953E-B7AFCA2D309B}"/>
                  </a:ext>
                </a:extLst>
              </p:cNvPr>
              <p:cNvSpPr txBox="1"/>
              <p:nvPr/>
            </p:nvSpPr>
            <p:spPr>
              <a:xfrm>
                <a:off x="5122688" y="5691151"/>
                <a:ext cx="12161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𝟔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3C71FB-FB67-C24D-953E-B7AFCA2D3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88" y="5691151"/>
                <a:ext cx="1216197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5329E1-8771-28D9-FF3C-CAC7EC596018}"/>
                  </a:ext>
                </a:extLst>
              </p:cNvPr>
              <p:cNvSpPr txBox="1"/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5329E1-8771-28D9-FF3C-CAC7EC596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D28093-EA20-D62B-A356-07E24D6EFBF3}"/>
                  </a:ext>
                </a:extLst>
              </p:cNvPr>
              <p:cNvSpPr txBox="1"/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D28093-EA20-D62B-A356-07E24D6EF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5AA9D0-3EB3-0B93-AB6C-5D27B0A1B7A1}"/>
                  </a:ext>
                </a:extLst>
              </p:cNvPr>
              <p:cNvSpPr txBox="1"/>
              <p:nvPr/>
            </p:nvSpPr>
            <p:spPr>
              <a:xfrm>
                <a:off x="5245488" y="248752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5AA9D0-3EB3-0B93-AB6C-5D27B0A1B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488" y="2487520"/>
                <a:ext cx="68051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B1A57AC-A104-C66C-B3C9-297C2901903A}"/>
                  </a:ext>
                </a:extLst>
              </p:cNvPr>
              <p:cNvSpPr txBox="1"/>
              <p:nvPr/>
            </p:nvSpPr>
            <p:spPr>
              <a:xfrm>
                <a:off x="4707303" y="1626643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𝐅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B1A57AC-A104-C66C-B3C9-297C29019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303" y="1626643"/>
                <a:ext cx="68051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80426D-735C-510C-652D-ECEF4B031204}"/>
                  </a:ext>
                </a:extLst>
              </p:cNvPr>
              <p:cNvSpPr txBox="1"/>
              <p:nvPr/>
            </p:nvSpPr>
            <p:spPr>
              <a:xfrm>
                <a:off x="4752493" y="670539"/>
                <a:ext cx="1064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𝐅</m:t>
                              </m:r>
                            </m:sub>
                          </m:sSub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𝟔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80426D-735C-510C-652D-ECEF4B031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493" y="670539"/>
                <a:ext cx="1064915" cy="461665"/>
              </a:xfrm>
              <a:prstGeom prst="rect">
                <a:avLst/>
              </a:prstGeom>
              <a:blipFill>
                <a:blip r:embed="rId9"/>
                <a:stretch>
                  <a:fillRect l="-2381" r="-10714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2028E8-D79B-6F89-9473-8CACCD88B85F}"/>
                  </a:ext>
                </a:extLst>
              </p:cNvPr>
              <p:cNvSpPr txBox="1"/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2028E8-D79B-6F89-9473-8CACCD88B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B7E390E-F156-3ACA-160D-0A1CF666BBC8}"/>
                  </a:ext>
                </a:extLst>
              </p:cNvPr>
              <p:cNvSpPr txBox="1"/>
              <p:nvPr/>
            </p:nvSpPr>
            <p:spPr>
              <a:xfrm>
                <a:off x="9377884" y="9178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B7E390E-F156-3ACA-160D-0A1CF666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884" y="9178"/>
                <a:ext cx="680516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862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3E16D-2B64-7B20-EE18-BD359B714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C38C8CE-45CD-0AE4-4037-0F44885EA2FB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523434-C255-1244-670A-04FFA44A5C49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04D9FC-D727-99CF-F3F8-3B5D30327C9C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AFD7792-7FE5-2D1B-1EB6-FBC0E842C7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354D3D-6CB5-AFF4-702A-BF73E5582B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7411" y="560551"/>
            <a:ext cx="3688962" cy="26423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8B9A6B3-CBE9-C24D-4B28-248CC1080875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D773E64-8CDB-D99C-985E-B7E04A71D298}"/>
              </a:ext>
            </a:extLst>
          </p:cNvPr>
          <p:cNvGraphicFramePr>
            <a:graphicFrameLocks noGrp="1"/>
          </p:cNvGraphicFramePr>
          <p:nvPr/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9564BF1-A392-E754-AE28-F5BE5DBD78C5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19266C6-6D18-5B85-301B-A0289000B706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E2E981D-7443-0807-D609-405F8A5ABCE4}"/>
              </a:ext>
            </a:extLst>
          </p:cNvPr>
          <p:cNvGraphicFramePr>
            <a:graphicFrameLocks noGrp="1"/>
          </p:cNvGraphicFramePr>
          <p:nvPr/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87F6D747-6BF5-B1F6-C82F-E01AADA8F2A4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7B24EF8A-184B-7957-BC59-C9D7A702B7AA}"/>
              </a:ext>
            </a:extLst>
          </p:cNvPr>
          <p:cNvGraphicFramePr>
            <a:graphicFrameLocks noGrp="1"/>
          </p:cNvGraphicFramePr>
          <p:nvPr/>
        </p:nvGraphicFramePr>
        <p:xfrm>
          <a:off x="5308988" y="4446074"/>
          <a:ext cx="4597400" cy="394335"/>
        </p:xfrm>
        <a:graphic>
          <a:graphicData uri="http://schemas.openxmlformats.org/drawingml/2006/table">
            <a:tbl>
              <a:tblPr/>
              <a:tblGrid>
                <a:gridCol w="788940">
                  <a:extLst>
                    <a:ext uri="{9D8B030D-6E8A-4147-A177-3AD203B41FA5}">
                      <a16:colId xmlns:a16="http://schemas.microsoft.com/office/drawing/2014/main" val="900999735"/>
                    </a:ext>
                  </a:extLst>
                </a:gridCol>
                <a:gridCol w="598834">
                  <a:extLst>
                    <a:ext uri="{9D8B030D-6E8A-4147-A177-3AD203B41FA5}">
                      <a16:colId xmlns:a16="http://schemas.microsoft.com/office/drawing/2014/main" val="2234190837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110661550"/>
                    </a:ext>
                  </a:extLst>
                </a:gridCol>
                <a:gridCol w="979047">
                  <a:extLst>
                    <a:ext uri="{9D8B030D-6E8A-4147-A177-3AD203B41FA5}">
                      <a16:colId xmlns:a16="http://schemas.microsoft.com/office/drawing/2014/main" val="2518256633"/>
                    </a:ext>
                  </a:extLst>
                </a:gridCol>
                <a:gridCol w="532297">
                  <a:extLst>
                    <a:ext uri="{9D8B030D-6E8A-4147-A177-3AD203B41FA5}">
                      <a16:colId xmlns:a16="http://schemas.microsoft.com/office/drawing/2014/main" val="3485038622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12182298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BreadSliced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929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310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346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7E91E653-38E5-022D-A433-5BFCA994D18B}"/>
              </a:ext>
            </a:extLst>
          </p:cNvPr>
          <p:cNvGraphicFramePr>
            <a:graphicFrameLocks noGrp="1"/>
          </p:cNvGraphicFramePr>
          <p:nvPr/>
        </p:nvGraphicFramePr>
        <p:xfrm>
          <a:off x="5245488" y="3339340"/>
          <a:ext cx="4724401" cy="262890"/>
        </p:xfrm>
        <a:graphic>
          <a:graphicData uri="http://schemas.openxmlformats.org/drawingml/2006/table">
            <a:tbl>
              <a:tblPr/>
              <a:tblGrid>
                <a:gridCol w="913173">
                  <a:extLst>
                    <a:ext uri="{9D8B030D-6E8A-4147-A177-3AD203B41FA5}">
                      <a16:colId xmlns:a16="http://schemas.microsoft.com/office/drawing/2014/main" val="3421554258"/>
                    </a:ext>
                  </a:extLst>
                </a:gridCol>
                <a:gridCol w="599270">
                  <a:extLst>
                    <a:ext uri="{9D8B030D-6E8A-4147-A177-3AD203B41FA5}">
                      <a16:colId xmlns:a16="http://schemas.microsoft.com/office/drawing/2014/main" val="2619443015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852467219"/>
                    </a:ext>
                  </a:extLst>
                </a:gridCol>
                <a:gridCol w="979758">
                  <a:extLst>
                    <a:ext uri="{9D8B030D-6E8A-4147-A177-3AD203B41FA5}">
                      <a16:colId xmlns:a16="http://schemas.microsoft.com/office/drawing/2014/main" val="3307084149"/>
                    </a:ext>
                  </a:extLst>
                </a:gridCol>
                <a:gridCol w="532684">
                  <a:extLst>
                    <a:ext uri="{9D8B030D-6E8A-4147-A177-3AD203B41FA5}">
                      <a16:colId xmlns:a16="http://schemas.microsoft.com/office/drawing/2014/main" val="1815330558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594318511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LettuceSliced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196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3159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E585F83A-4B84-8758-1366-DF8220B70CB1}"/>
              </a:ext>
            </a:extLst>
          </p:cNvPr>
          <p:cNvGraphicFramePr>
            <a:graphicFrameLocks noGrp="1"/>
          </p:cNvGraphicFramePr>
          <p:nvPr/>
        </p:nvGraphicFramePr>
        <p:xfrm>
          <a:off x="5277238" y="3706614"/>
          <a:ext cx="4660899" cy="262890"/>
        </p:xfrm>
        <a:graphic>
          <a:graphicData uri="http://schemas.openxmlformats.org/drawingml/2006/table">
            <a:tbl>
              <a:tblPr/>
              <a:tblGrid>
                <a:gridCol w="849742">
                  <a:extLst>
                    <a:ext uri="{9D8B030D-6E8A-4147-A177-3AD203B41FA5}">
                      <a16:colId xmlns:a16="http://schemas.microsoft.com/office/drawing/2014/main" val="1679713454"/>
                    </a:ext>
                  </a:extLst>
                </a:gridCol>
                <a:gridCol w="599259">
                  <a:extLst>
                    <a:ext uri="{9D8B030D-6E8A-4147-A177-3AD203B41FA5}">
                      <a16:colId xmlns:a16="http://schemas.microsoft.com/office/drawing/2014/main" val="1485530957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093808808"/>
                    </a:ext>
                  </a:extLst>
                </a:gridCol>
                <a:gridCol w="979740">
                  <a:extLst>
                    <a:ext uri="{9D8B030D-6E8A-4147-A177-3AD203B41FA5}">
                      <a16:colId xmlns:a16="http://schemas.microsoft.com/office/drawing/2014/main" val="528456291"/>
                    </a:ext>
                  </a:extLst>
                </a:gridCol>
                <a:gridCol w="532674">
                  <a:extLst>
                    <a:ext uri="{9D8B030D-6E8A-4147-A177-3AD203B41FA5}">
                      <a16:colId xmlns:a16="http://schemas.microsoft.com/office/drawing/2014/main" val="844606106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33339011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TomatoSliced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946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8083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D926555E-E0A0-85B4-9C0D-75ADCBA8CBDB}"/>
              </a:ext>
            </a:extLst>
          </p:cNvPr>
          <p:cNvGraphicFramePr>
            <a:graphicFrameLocks noGrp="1"/>
          </p:cNvGraphicFramePr>
          <p:nvPr/>
        </p:nvGraphicFramePr>
        <p:xfrm>
          <a:off x="5450761" y="4067875"/>
          <a:ext cx="4216400" cy="262890"/>
        </p:xfrm>
        <a:graphic>
          <a:graphicData uri="http://schemas.openxmlformats.org/drawingml/2006/table">
            <a:tbl>
              <a:tblPr/>
              <a:tblGrid>
                <a:gridCol w="408652">
                  <a:extLst>
                    <a:ext uri="{9D8B030D-6E8A-4147-A177-3AD203B41FA5}">
                      <a16:colId xmlns:a16="http://schemas.microsoft.com/office/drawing/2014/main" val="3641263195"/>
                    </a:ext>
                  </a:extLst>
                </a:gridCol>
                <a:gridCol w="598722">
                  <a:extLst>
                    <a:ext uri="{9D8B030D-6E8A-4147-A177-3AD203B41FA5}">
                      <a16:colId xmlns:a16="http://schemas.microsoft.com/office/drawing/2014/main" val="4214623082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3045691766"/>
                    </a:ext>
                  </a:extLst>
                </a:gridCol>
                <a:gridCol w="978864">
                  <a:extLst>
                    <a:ext uri="{9D8B030D-6E8A-4147-A177-3AD203B41FA5}">
                      <a16:colId xmlns:a16="http://schemas.microsoft.com/office/drawing/2014/main" val="2071133617"/>
                    </a:ext>
                  </a:extLst>
                </a:gridCol>
                <a:gridCol w="532198">
                  <a:extLst>
                    <a:ext uri="{9D8B030D-6E8A-4147-A177-3AD203B41FA5}">
                      <a16:colId xmlns:a16="http://schemas.microsoft.com/office/drawing/2014/main" val="3054096078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121455449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Plate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843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8514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5DB1C72-E2A4-C2EE-6FB9-BB8FA9438EAA}"/>
              </a:ext>
            </a:extLst>
          </p:cNvPr>
          <p:cNvGraphicFramePr>
            <a:graphicFrameLocks noGrp="1"/>
          </p:cNvGraphicFramePr>
          <p:nvPr/>
        </p:nvGraphicFramePr>
        <p:xfrm>
          <a:off x="6004123" y="4955718"/>
          <a:ext cx="3365500" cy="262890"/>
        </p:xfrm>
        <a:graphic>
          <a:graphicData uri="http://schemas.openxmlformats.org/drawingml/2006/table">
            <a:tbl>
              <a:tblPr/>
              <a:tblGrid>
                <a:gridCol w="408419">
                  <a:extLst>
                    <a:ext uri="{9D8B030D-6E8A-4147-A177-3AD203B41FA5}">
                      <a16:colId xmlns:a16="http://schemas.microsoft.com/office/drawing/2014/main" val="2641110515"/>
                    </a:ext>
                  </a:extLst>
                </a:gridCol>
                <a:gridCol w="598381">
                  <a:extLst>
                    <a:ext uri="{9D8B030D-6E8A-4147-A177-3AD203B41FA5}">
                      <a16:colId xmlns:a16="http://schemas.microsoft.com/office/drawing/2014/main" val="1442929465"/>
                    </a:ext>
                  </a:extLst>
                </a:gridCol>
                <a:gridCol w="978306">
                  <a:extLst>
                    <a:ext uri="{9D8B030D-6E8A-4147-A177-3AD203B41FA5}">
                      <a16:colId xmlns:a16="http://schemas.microsoft.com/office/drawing/2014/main" val="1634711550"/>
                    </a:ext>
                  </a:extLst>
                </a:gridCol>
                <a:gridCol w="531895">
                  <a:extLst>
                    <a:ext uri="{9D8B030D-6E8A-4147-A177-3AD203B41FA5}">
                      <a16:colId xmlns:a16="http://schemas.microsoft.com/office/drawing/2014/main" val="3692695020"/>
                    </a:ext>
                  </a:extLst>
                </a:gridCol>
                <a:gridCol w="848499">
                  <a:extLst>
                    <a:ext uri="{9D8B030D-6E8A-4147-A177-3AD203B41FA5}">
                      <a16:colId xmlns:a16="http://schemas.microsoft.com/office/drawing/2014/main" val="105928767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Knife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0563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60574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4FA358D-B1FD-4D3A-C695-FF4B0600D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595467"/>
              </p:ext>
            </p:extLst>
          </p:nvPr>
        </p:nvGraphicFramePr>
        <p:xfrm>
          <a:off x="6316466" y="5695840"/>
          <a:ext cx="2806699" cy="525780"/>
        </p:xfrm>
        <a:graphic>
          <a:graphicData uri="http://schemas.openxmlformats.org/drawingml/2006/table">
            <a:tbl>
              <a:tblPr/>
              <a:tblGrid>
                <a:gridCol w="848979">
                  <a:extLst>
                    <a:ext uri="{9D8B030D-6E8A-4147-A177-3AD203B41FA5}">
                      <a16:colId xmlns:a16="http://schemas.microsoft.com/office/drawing/2014/main" val="1688423745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2898820762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3417866314"/>
                    </a:ext>
                  </a:extLst>
                </a:gridCol>
              </a:tblGrid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117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61842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50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886919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27C38AE7-FB93-2015-822B-AEE72A5AAB7E}"/>
              </a:ext>
            </a:extLst>
          </p:cNvPr>
          <p:cNvGraphicFramePr>
            <a:graphicFrameLocks noGrp="1"/>
          </p:cNvGraphicFramePr>
          <p:nvPr/>
        </p:nvGraphicFramePr>
        <p:xfrm>
          <a:off x="6619161" y="5325779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BB4988E9-128F-71EF-28A9-5A33866FE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611932"/>
              </p:ext>
            </p:extLst>
          </p:nvPr>
        </p:nvGraphicFramePr>
        <p:xfrm>
          <a:off x="7704479" y="5325779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0644BD-F7A4-3657-D396-7A8879CAC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964762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21BECF6-AE0F-9D85-4D0B-370126741198}"/>
              </a:ext>
            </a:extLst>
          </p:cNvPr>
          <p:cNvSpPr txBox="1"/>
          <p:nvPr/>
        </p:nvSpPr>
        <p:spPr>
          <a:xfrm>
            <a:off x="8473659" y="558022"/>
            <a:ext cx="103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pickup 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7907D14-A06F-6C4D-E40E-2DFC4A5900FE}"/>
              </a:ext>
            </a:extLst>
          </p:cNvPr>
          <p:cNvSpPr/>
          <p:nvPr/>
        </p:nvSpPr>
        <p:spPr>
          <a:xfrm>
            <a:off x="4691516" y="1531416"/>
            <a:ext cx="808252" cy="70064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5E331F-3D2E-0725-93C3-F90BFA4A7D4B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67BAD8E-2930-D2EF-E9FA-335057449531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E7CD9BA-EEAC-A400-7C63-2AF6FA6CB3A7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22042EA-2340-5D8D-38B4-2CE1ABE2F495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1BB5270-CF24-4F3A-3624-31FABA5C96B4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C12BAF7-3767-8D11-9045-138B03E0D9C3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4D7921-43DB-9EF9-12E4-648A036FDE27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BCA60E-F674-1281-F720-77E7310522B6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AB31299-C5A4-0595-8E3B-61D6D5E7D07D}"/>
              </a:ext>
            </a:extLst>
          </p:cNvPr>
          <p:cNvSpPr/>
          <p:nvPr/>
        </p:nvSpPr>
        <p:spPr>
          <a:xfrm>
            <a:off x="5550521" y="121494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1EE32AA-5381-A38A-9FDF-6D0116DE9F96}"/>
              </a:ext>
            </a:extLst>
          </p:cNvPr>
          <p:cNvSpPr/>
          <p:nvPr/>
        </p:nvSpPr>
        <p:spPr>
          <a:xfrm>
            <a:off x="5550521" y="138246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3F51A01-94D4-FE88-62F3-0B224B1600B6}"/>
              </a:ext>
            </a:extLst>
          </p:cNvPr>
          <p:cNvSpPr/>
          <p:nvPr/>
        </p:nvSpPr>
        <p:spPr>
          <a:xfrm>
            <a:off x="5550521" y="154997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C993D80-470D-6D57-C7B7-8ACDA6EF566D}"/>
              </a:ext>
            </a:extLst>
          </p:cNvPr>
          <p:cNvSpPr/>
          <p:nvPr/>
        </p:nvSpPr>
        <p:spPr>
          <a:xfrm>
            <a:off x="5550521" y="1717491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50CA78E-6FD0-7348-0BB1-C9846CBCF92E}"/>
              </a:ext>
            </a:extLst>
          </p:cNvPr>
          <p:cNvSpPr/>
          <p:nvPr/>
        </p:nvSpPr>
        <p:spPr>
          <a:xfrm>
            <a:off x="5550521" y="1885005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EBF4305-E6ED-0395-F84C-A0D2EDA354AD}"/>
              </a:ext>
            </a:extLst>
          </p:cNvPr>
          <p:cNvSpPr/>
          <p:nvPr/>
        </p:nvSpPr>
        <p:spPr>
          <a:xfrm>
            <a:off x="5550521" y="205251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ACF3A75-8D75-9195-60BF-1671F04642B5}"/>
              </a:ext>
            </a:extLst>
          </p:cNvPr>
          <p:cNvSpPr/>
          <p:nvPr/>
        </p:nvSpPr>
        <p:spPr>
          <a:xfrm>
            <a:off x="5550521" y="2220033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71DB21C-B047-E8D6-B8DA-417509BF22C1}"/>
              </a:ext>
            </a:extLst>
          </p:cNvPr>
          <p:cNvSpPr/>
          <p:nvPr/>
        </p:nvSpPr>
        <p:spPr>
          <a:xfrm>
            <a:off x="5550521" y="238754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82CD6D-ED2A-5F54-AEA9-5781312BC676}"/>
                  </a:ext>
                </a:extLst>
              </p:cNvPr>
              <p:cNvSpPr txBox="1"/>
              <p:nvPr/>
            </p:nvSpPr>
            <p:spPr>
              <a:xfrm>
                <a:off x="5122688" y="5691151"/>
                <a:ext cx="12161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82CD6D-ED2A-5F54-AEA9-5781312BC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88" y="5691151"/>
                <a:ext cx="1216197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4218F6-D782-A562-C63B-D4E02C3FE259}"/>
                  </a:ext>
                </a:extLst>
              </p:cNvPr>
              <p:cNvSpPr txBox="1"/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4218F6-D782-A562-C63B-D4E02C3FE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23E5E-E543-7021-F25B-623A0C7A112E}"/>
                  </a:ext>
                </a:extLst>
              </p:cNvPr>
              <p:cNvSpPr txBox="1"/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23E5E-E543-7021-F25B-623A0C7A1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9D5F59-0506-E616-3D6F-86C5DAA8168E}"/>
                  </a:ext>
                </a:extLst>
              </p:cNvPr>
              <p:cNvSpPr txBox="1"/>
              <p:nvPr/>
            </p:nvSpPr>
            <p:spPr>
              <a:xfrm>
                <a:off x="5245488" y="248752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9D5F59-0506-E616-3D6F-86C5DAA81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488" y="2487520"/>
                <a:ext cx="68051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02F818-AE3C-B203-A2A6-2D9657CF063F}"/>
                  </a:ext>
                </a:extLst>
              </p:cNvPr>
              <p:cNvSpPr txBox="1"/>
              <p:nvPr/>
            </p:nvSpPr>
            <p:spPr>
              <a:xfrm>
                <a:off x="4707303" y="1626643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𝐅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02F818-AE3C-B203-A2A6-2D9657CF0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303" y="1626643"/>
                <a:ext cx="68051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BFD497-C330-4625-8766-D20790B33D7A}"/>
                  </a:ext>
                </a:extLst>
              </p:cNvPr>
              <p:cNvSpPr txBox="1"/>
              <p:nvPr/>
            </p:nvSpPr>
            <p:spPr>
              <a:xfrm>
                <a:off x="4752493" y="670539"/>
                <a:ext cx="1064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𝐅</m:t>
                              </m:r>
                            </m:sub>
                          </m:sSub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BFD497-C330-4625-8766-D20790B33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493" y="670539"/>
                <a:ext cx="1064915" cy="461665"/>
              </a:xfrm>
              <a:prstGeom prst="rect">
                <a:avLst/>
              </a:prstGeom>
              <a:blipFill>
                <a:blip r:embed="rId9"/>
                <a:stretch>
                  <a:fillRect l="-2381" r="-10714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DCB8C9-CEC5-D98B-E2A5-7D3195FECDA4}"/>
                  </a:ext>
                </a:extLst>
              </p:cNvPr>
              <p:cNvSpPr txBox="1"/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DCB8C9-CEC5-D98B-E2A5-7D3195FEC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1F86B84-94DD-71A0-4958-2C473E437A37}"/>
                  </a:ext>
                </a:extLst>
              </p:cNvPr>
              <p:cNvSpPr txBox="1"/>
              <p:nvPr/>
            </p:nvSpPr>
            <p:spPr>
              <a:xfrm>
                <a:off x="9377884" y="9178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1F86B84-94DD-71A0-4958-2C473E437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884" y="9178"/>
                <a:ext cx="680516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675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18248-344E-A22E-52C1-788C4CFF5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A734EEC-DDD8-9F3B-5B56-C79CD9127585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F95EC-DABF-A9DD-6EDB-72FF38DEEAA0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688F1B-E6C0-0A71-5B27-C1A6CA1C6220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EFF9E07-2F08-34F7-932B-5612A6B5AD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1" y="558022"/>
            <a:ext cx="3690603" cy="26474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E226CFC0-C4BC-3F46-F1B1-EA9413C9A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EE7DC5B-120B-0DEC-8E92-8DCB683C3CED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93413DC-1D05-55F0-0F17-2FC806DB9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894699"/>
              </p:ext>
            </p:extLst>
          </p:nvPr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933402A-1C13-115B-B064-F560D77E7701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8CE4264-2F00-AE89-D6DC-7E9BA320F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566426"/>
              </p:ext>
            </p:extLst>
          </p:nvPr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4740615-4D05-D29D-BDF7-56CCD5C5FE91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85676E2-6354-285F-CF45-435BBBCAE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38353"/>
              </p:ext>
            </p:extLst>
          </p:nvPr>
        </p:nvGraphicFramePr>
        <p:xfrm>
          <a:off x="3362289" y="5559706"/>
          <a:ext cx="901700" cy="262890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7FDB12-5B3E-1847-06EC-156134646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100466"/>
              </p:ext>
            </p:extLst>
          </p:nvPr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121F53-B2C3-618C-CA83-3197A3AAB640}"/>
              </a:ext>
            </a:extLst>
          </p:cNvPr>
          <p:cNvSpPr txBox="1"/>
          <p:nvPr/>
        </p:nvSpPr>
        <p:spPr>
          <a:xfrm>
            <a:off x="2985082" y="558022"/>
            <a:ext cx="136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unstack E D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092854E-7275-3BCB-C00F-2A75DFD593EF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31227B-C025-1FCB-257F-34E969C6908A}"/>
              </a:ext>
            </a:extLst>
          </p:cNvPr>
          <p:cNvSpPr/>
          <p:nvPr/>
        </p:nvSpPr>
        <p:spPr>
          <a:xfrm>
            <a:off x="5082362" y="-47502"/>
            <a:ext cx="5250358" cy="65397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3AF92F-68AF-2707-15DB-8832BF8AE0C0}"/>
                  </a:ext>
                </a:extLst>
              </p:cNvPr>
              <p:cNvSpPr txBox="1"/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3AF92F-68AF-2707-15DB-8832BF8AE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77D440-A4D5-79C3-877D-D96CE8F9C78A}"/>
                  </a:ext>
                </a:extLst>
              </p:cNvPr>
              <p:cNvSpPr txBox="1"/>
              <p:nvPr/>
            </p:nvSpPr>
            <p:spPr>
              <a:xfrm>
                <a:off x="4359556" y="69652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77D440-A4D5-79C3-877D-D96CE8F9C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556" y="696521"/>
                <a:ext cx="6805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7441D7-A3E1-91BD-9ACF-AC9B169A324D}"/>
                  </a:ext>
                </a:extLst>
              </p:cNvPr>
              <p:cNvSpPr txBox="1"/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7441D7-A3E1-91BD-9ACF-AC9B169A3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138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A36C4-2A08-09BB-B00F-92B9D0710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C0FA5D1-B4FC-5E4F-46F1-7A125EEE96A2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FDBEB2-5F26-9A99-5199-D5C049F16360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7CD76A-C616-3FCE-06F5-F84D2E83F931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8761173-BCE3-6932-56DC-FBB2BC73A8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A45DB0-6C91-7DB2-6D24-62AC1DD2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7411" y="560551"/>
            <a:ext cx="3688962" cy="26423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2CC073A-2381-FBC1-B43A-31DF8FEE331C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7E4E689-D83E-07BD-AAAF-9EC8E8E101EB}"/>
              </a:ext>
            </a:extLst>
          </p:cNvPr>
          <p:cNvGraphicFramePr>
            <a:graphicFrameLocks noGrp="1"/>
          </p:cNvGraphicFramePr>
          <p:nvPr/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E150683-713E-9141-B75D-E452442C0A10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DD81E078-0695-C89F-C52A-459769200C97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AFA2F55-B395-BEDD-ED0E-2022CD4A7E8A}"/>
              </a:ext>
            </a:extLst>
          </p:cNvPr>
          <p:cNvGraphicFramePr>
            <a:graphicFrameLocks noGrp="1"/>
          </p:cNvGraphicFramePr>
          <p:nvPr/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BDF8169D-6A7B-37D1-136C-E27D95DE8B45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8983EFC7-09D6-D53F-F498-DF0F8ED50E3A}"/>
              </a:ext>
            </a:extLst>
          </p:cNvPr>
          <p:cNvGraphicFramePr>
            <a:graphicFrameLocks noGrp="1"/>
          </p:cNvGraphicFramePr>
          <p:nvPr/>
        </p:nvGraphicFramePr>
        <p:xfrm>
          <a:off x="5308988" y="4446074"/>
          <a:ext cx="4597400" cy="394335"/>
        </p:xfrm>
        <a:graphic>
          <a:graphicData uri="http://schemas.openxmlformats.org/drawingml/2006/table">
            <a:tbl>
              <a:tblPr/>
              <a:tblGrid>
                <a:gridCol w="788940">
                  <a:extLst>
                    <a:ext uri="{9D8B030D-6E8A-4147-A177-3AD203B41FA5}">
                      <a16:colId xmlns:a16="http://schemas.microsoft.com/office/drawing/2014/main" val="900999735"/>
                    </a:ext>
                  </a:extLst>
                </a:gridCol>
                <a:gridCol w="598834">
                  <a:extLst>
                    <a:ext uri="{9D8B030D-6E8A-4147-A177-3AD203B41FA5}">
                      <a16:colId xmlns:a16="http://schemas.microsoft.com/office/drawing/2014/main" val="2234190837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110661550"/>
                    </a:ext>
                  </a:extLst>
                </a:gridCol>
                <a:gridCol w="979047">
                  <a:extLst>
                    <a:ext uri="{9D8B030D-6E8A-4147-A177-3AD203B41FA5}">
                      <a16:colId xmlns:a16="http://schemas.microsoft.com/office/drawing/2014/main" val="2518256633"/>
                    </a:ext>
                  </a:extLst>
                </a:gridCol>
                <a:gridCol w="532297">
                  <a:extLst>
                    <a:ext uri="{9D8B030D-6E8A-4147-A177-3AD203B41FA5}">
                      <a16:colId xmlns:a16="http://schemas.microsoft.com/office/drawing/2014/main" val="3485038622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12182298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BreadSliced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929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310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346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DA3D46E7-FEA3-D65A-8F66-807928ED6E98}"/>
              </a:ext>
            </a:extLst>
          </p:cNvPr>
          <p:cNvGraphicFramePr>
            <a:graphicFrameLocks noGrp="1"/>
          </p:cNvGraphicFramePr>
          <p:nvPr/>
        </p:nvGraphicFramePr>
        <p:xfrm>
          <a:off x="5245488" y="3339340"/>
          <a:ext cx="4724401" cy="262890"/>
        </p:xfrm>
        <a:graphic>
          <a:graphicData uri="http://schemas.openxmlformats.org/drawingml/2006/table">
            <a:tbl>
              <a:tblPr/>
              <a:tblGrid>
                <a:gridCol w="913173">
                  <a:extLst>
                    <a:ext uri="{9D8B030D-6E8A-4147-A177-3AD203B41FA5}">
                      <a16:colId xmlns:a16="http://schemas.microsoft.com/office/drawing/2014/main" val="3421554258"/>
                    </a:ext>
                  </a:extLst>
                </a:gridCol>
                <a:gridCol w="599270">
                  <a:extLst>
                    <a:ext uri="{9D8B030D-6E8A-4147-A177-3AD203B41FA5}">
                      <a16:colId xmlns:a16="http://schemas.microsoft.com/office/drawing/2014/main" val="2619443015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852467219"/>
                    </a:ext>
                  </a:extLst>
                </a:gridCol>
                <a:gridCol w="979758">
                  <a:extLst>
                    <a:ext uri="{9D8B030D-6E8A-4147-A177-3AD203B41FA5}">
                      <a16:colId xmlns:a16="http://schemas.microsoft.com/office/drawing/2014/main" val="3307084149"/>
                    </a:ext>
                  </a:extLst>
                </a:gridCol>
                <a:gridCol w="532684">
                  <a:extLst>
                    <a:ext uri="{9D8B030D-6E8A-4147-A177-3AD203B41FA5}">
                      <a16:colId xmlns:a16="http://schemas.microsoft.com/office/drawing/2014/main" val="1815330558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594318511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LettuceSliced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196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3159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40649484-A366-DBAC-DD14-8C890E24545A}"/>
              </a:ext>
            </a:extLst>
          </p:cNvPr>
          <p:cNvGraphicFramePr>
            <a:graphicFrameLocks noGrp="1"/>
          </p:cNvGraphicFramePr>
          <p:nvPr/>
        </p:nvGraphicFramePr>
        <p:xfrm>
          <a:off x="5277238" y="3706614"/>
          <a:ext cx="4660899" cy="262890"/>
        </p:xfrm>
        <a:graphic>
          <a:graphicData uri="http://schemas.openxmlformats.org/drawingml/2006/table">
            <a:tbl>
              <a:tblPr/>
              <a:tblGrid>
                <a:gridCol w="849742">
                  <a:extLst>
                    <a:ext uri="{9D8B030D-6E8A-4147-A177-3AD203B41FA5}">
                      <a16:colId xmlns:a16="http://schemas.microsoft.com/office/drawing/2014/main" val="1679713454"/>
                    </a:ext>
                  </a:extLst>
                </a:gridCol>
                <a:gridCol w="599259">
                  <a:extLst>
                    <a:ext uri="{9D8B030D-6E8A-4147-A177-3AD203B41FA5}">
                      <a16:colId xmlns:a16="http://schemas.microsoft.com/office/drawing/2014/main" val="1485530957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093808808"/>
                    </a:ext>
                  </a:extLst>
                </a:gridCol>
                <a:gridCol w="979740">
                  <a:extLst>
                    <a:ext uri="{9D8B030D-6E8A-4147-A177-3AD203B41FA5}">
                      <a16:colId xmlns:a16="http://schemas.microsoft.com/office/drawing/2014/main" val="528456291"/>
                    </a:ext>
                  </a:extLst>
                </a:gridCol>
                <a:gridCol w="532674">
                  <a:extLst>
                    <a:ext uri="{9D8B030D-6E8A-4147-A177-3AD203B41FA5}">
                      <a16:colId xmlns:a16="http://schemas.microsoft.com/office/drawing/2014/main" val="844606106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33339011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TomatoSliced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946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8083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36A0E7A8-679E-D251-3B34-F54E6AECF8E7}"/>
              </a:ext>
            </a:extLst>
          </p:cNvPr>
          <p:cNvGraphicFramePr>
            <a:graphicFrameLocks noGrp="1"/>
          </p:cNvGraphicFramePr>
          <p:nvPr/>
        </p:nvGraphicFramePr>
        <p:xfrm>
          <a:off x="5450761" y="4067875"/>
          <a:ext cx="4216400" cy="262890"/>
        </p:xfrm>
        <a:graphic>
          <a:graphicData uri="http://schemas.openxmlformats.org/drawingml/2006/table">
            <a:tbl>
              <a:tblPr/>
              <a:tblGrid>
                <a:gridCol w="408652">
                  <a:extLst>
                    <a:ext uri="{9D8B030D-6E8A-4147-A177-3AD203B41FA5}">
                      <a16:colId xmlns:a16="http://schemas.microsoft.com/office/drawing/2014/main" val="3641263195"/>
                    </a:ext>
                  </a:extLst>
                </a:gridCol>
                <a:gridCol w="598722">
                  <a:extLst>
                    <a:ext uri="{9D8B030D-6E8A-4147-A177-3AD203B41FA5}">
                      <a16:colId xmlns:a16="http://schemas.microsoft.com/office/drawing/2014/main" val="4214623082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3045691766"/>
                    </a:ext>
                  </a:extLst>
                </a:gridCol>
                <a:gridCol w="978864">
                  <a:extLst>
                    <a:ext uri="{9D8B030D-6E8A-4147-A177-3AD203B41FA5}">
                      <a16:colId xmlns:a16="http://schemas.microsoft.com/office/drawing/2014/main" val="2071133617"/>
                    </a:ext>
                  </a:extLst>
                </a:gridCol>
                <a:gridCol w="532198">
                  <a:extLst>
                    <a:ext uri="{9D8B030D-6E8A-4147-A177-3AD203B41FA5}">
                      <a16:colId xmlns:a16="http://schemas.microsoft.com/office/drawing/2014/main" val="3054096078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121455449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Plate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843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8514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A6F715F4-66A0-5A13-4DFA-7CEDB4CF6B4C}"/>
              </a:ext>
            </a:extLst>
          </p:cNvPr>
          <p:cNvGraphicFramePr>
            <a:graphicFrameLocks noGrp="1"/>
          </p:cNvGraphicFramePr>
          <p:nvPr/>
        </p:nvGraphicFramePr>
        <p:xfrm>
          <a:off x="6004123" y="4955718"/>
          <a:ext cx="3365500" cy="262890"/>
        </p:xfrm>
        <a:graphic>
          <a:graphicData uri="http://schemas.openxmlformats.org/drawingml/2006/table">
            <a:tbl>
              <a:tblPr/>
              <a:tblGrid>
                <a:gridCol w="408419">
                  <a:extLst>
                    <a:ext uri="{9D8B030D-6E8A-4147-A177-3AD203B41FA5}">
                      <a16:colId xmlns:a16="http://schemas.microsoft.com/office/drawing/2014/main" val="2641110515"/>
                    </a:ext>
                  </a:extLst>
                </a:gridCol>
                <a:gridCol w="598381">
                  <a:extLst>
                    <a:ext uri="{9D8B030D-6E8A-4147-A177-3AD203B41FA5}">
                      <a16:colId xmlns:a16="http://schemas.microsoft.com/office/drawing/2014/main" val="1442929465"/>
                    </a:ext>
                  </a:extLst>
                </a:gridCol>
                <a:gridCol w="978306">
                  <a:extLst>
                    <a:ext uri="{9D8B030D-6E8A-4147-A177-3AD203B41FA5}">
                      <a16:colId xmlns:a16="http://schemas.microsoft.com/office/drawing/2014/main" val="1634711550"/>
                    </a:ext>
                  </a:extLst>
                </a:gridCol>
                <a:gridCol w="531895">
                  <a:extLst>
                    <a:ext uri="{9D8B030D-6E8A-4147-A177-3AD203B41FA5}">
                      <a16:colId xmlns:a16="http://schemas.microsoft.com/office/drawing/2014/main" val="3692695020"/>
                    </a:ext>
                  </a:extLst>
                </a:gridCol>
                <a:gridCol w="848499">
                  <a:extLst>
                    <a:ext uri="{9D8B030D-6E8A-4147-A177-3AD203B41FA5}">
                      <a16:colId xmlns:a16="http://schemas.microsoft.com/office/drawing/2014/main" val="105928767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Knife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0563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60574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02F67243-9E51-2CE3-0684-9573CA663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984331"/>
              </p:ext>
            </p:extLst>
          </p:nvPr>
        </p:nvGraphicFramePr>
        <p:xfrm>
          <a:off x="6316466" y="5695840"/>
          <a:ext cx="2806699" cy="657225"/>
        </p:xfrm>
        <a:graphic>
          <a:graphicData uri="http://schemas.openxmlformats.org/drawingml/2006/table">
            <a:tbl>
              <a:tblPr/>
              <a:tblGrid>
                <a:gridCol w="848979">
                  <a:extLst>
                    <a:ext uri="{9D8B030D-6E8A-4147-A177-3AD203B41FA5}">
                      <a16:colId xmlns:a16="http://schemas.microsoft.com/office/drawing/2014/main" val="1688423745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2898820762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3417866314"/>
                    </a:ext>
                  </a:extLst>
                </a:gridCol>
              </a:tblGrid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117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61842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501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886919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25354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28A6B4E7-BFA8-5D2D-D1ED-927940E0CE91}"/>
              </a:ext>
            </a:extLst>
          </p:cNvPr>
          <p:cNvGraphicFramePr>
            <a:graphicFrameLocks noGrp="1"/>
          </p:cNvGraphicFramePr>
          <p:nvPr/>
        </p:nvGraphicFramePr>
        <p:xfrm>
          <a:off x="6619161" y="5325779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F4D94BC7-1BB1-5953-F261-E918F7AA45D7}"/>
              </a:ext>
            </a:extLst>
          </p:cNvPr>
          <p:cNvGraphicFramePr>
            <a:graphicFrameLocks noGrp="1"/>
          </p:cNvGraphicFramePr>
          <p:nvPr/>
        </p:nvGraphicFramePr>
        <p:xfrm>
          <a:off x="7704479" y="5325779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A32267-2D3B-1B60-02C8-52B1A5203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304513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625488-41BF-7A56-E74C-6C2AC3BBBA6D}"/>
              </a:ext>
            </a:extLst>
          </p:cNvPr>
          <p:cNvSpPr txBox="1"/>
          <p:nvPr/>
        </p:nvSpPr>
        <p:spPr>
          <a:xfrm>
            <a:off x="8421465" y="558022"/>
            <a:ext cx="108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stack E A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DB0371A-CC84-4D3A-44A0-300A39BE9121}"/>
              </a:ext>
            </a:extLst>
          </p:cNvPr>
          <p:cNvSpPr/>
          <p:nvPr/>
        </p:nvSpPr>
        <p:spPr>
          <a:xfrm>
            <a:off x="4691516" y="1531416"/>
            <a:ext cx="808252" cy="70064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B1224D-1D56-D024-3196-D69F2BD8C5C3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1A5EF45-78C0-0DD7-2FE5-F5D37681859F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2F9C4-1E1F-B627-4475-52C80182E2E9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089F85-1BAA-3C54-4270-215361B90D76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56AE73E-C8BD-2331-A285-FF78C7318962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3E829B-9C3A-DF1C-B9A4-15E3386D293F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93E7124-CBDF-5A47-6464-52CAABAC1B52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BC0130E-F4C9-CF4D-18F3-42CF3878D24D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4303F4B-755E-4D4B-83FA-BFCD837C26BA}"/>
              </a:ext>
            </a:extLst>
          </p:cNvPr>
          <p:cNvSpPr/>
          <p:nvPr/>
        </p:nvSpPr>
        <p:spPr>
          <a:xfrm>
            <a:off x="5550521" y="121494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F8702DB-27F2-0BD8-AC21-70DDF3A2B8DF}"/>
              </a:ext>
            </a:extLst>
          </p:cNvPr>
          <p:cNvSpPr/>
          <p:nvPr/>
        </p:nvSpPr>
        <p:spPr>
          <a:xfrm>
            <a:off x="5550521" y="138246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B097473-696B-E786-C1D9-D89944E38E36}"/>
              </a:ext>
            </a:extLst>
          </p:cNvPr>
          <p:cNvSpPr/>
          <p:nvPr/>
        </p:nvSpPr>
        <p:spPr>
          <a:xfrm>
            <a:off x="5550521" y="154997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2EEE008-DA2D-7095-A6E5-FCFA60D8B29A}"/>
              </a:ext>
            </a:extLst>
          </p:cNvPr>
          <p:cNvSpPr/>
          <p:nvPr/>
        </p:nvSpPr>
        <p:spPr>
          <a:xfrm>
            <a:off x="5550521" y="1717491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CBF8D90-E7E3-5FC8-3902-05364E6644EB}"/>
              </a:ext>
            </a:extLst>
          </p:cNvPr>
          <p:cNvSpPr/>
          <p:nvPr/>
        </p:nvSpPr>
        <p:spPr>
          <a:xfrm>
            <a:off x="5550521" y="1885005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5D90263-3E35-885D-1BB5-CF5CB5A268B4}"/>
              </a:ext>
            </a:extLst>
          </p:cNvPr>
          <p:cNvSpPr/>
          <p:nvPr/>
        </p:nvSpPr>
        <p:spPr>
          <a:xfrm>
            <a:off x="5550521" y="205251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5E8C8BE-2DE9-CB2D-60AA-F2DBA96C9B3D}"/>
              </a:ext>
            </a:extLst>
          </p:cNvPr>
          <p:cNvSpPr/>
          <p:nvPr/>
        </p:nvSpPr>
        <p:spPr>
          <a:xfrm>
            <a:off x="5550521" y="222003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C6394AD-F505-67F6-1543-071B8431DD2E}"/>
              </a:ext>
            </a:extLst>
          </p:cNvPr>
          <p:cNvSpPr/>
          <p:nvPr/>
        </p:nvSpPr>
        <p:spPr>
          <a:xfrm>
            <a:off x="5550521" y="2387547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DD7382-81E0-1C59-5DFF-95315C35AFAF}"/>
                  </a:ext>
                </a:extLst>
              </p:cNvPr>
              <p:cNvSpPr txBox="1"/>
              <p:nvPr/>
            </p:nvSpPr>
            <p:spPr>
              <a:xfrm>
                <a:off x="5122688" y="5691151"/>
                <a:ext cx="12161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DD7382-81E0-1C59-5DFF-95315C35A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88" y="5691151"/>
                <a:ext cx="1216197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3C0A5B-F29C-9CEF-364B-F5634C0D410F}"/>
                  </a:ext>
                </a:extLst>
              </p:cNvPr>
              <p:cNvSpPr txBox="1"/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3C0A5B-F29C-9CEF-364B-F5634C0D4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3D3008-5416-1765-1882-8EE6DB5D881E}"/>
                  </a:ext>
                </a:extLst>
              </p:cNvPr>
              <p:cNvSpPr txBox="1"/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3D3008-5416-1765-1882-8EE6DB5D8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58898B-5F69-BB75-91D1-67C107C18EBD}"/>
                  </a:ext>
                </a:extLst>
              </p:cNvPr>
              <p:cNvSpPr txBox="1"/>
              <p:nvPr/>
            </p:nvSpPr>
            <p:spPr>
              <a:xfrm>
                <a:off x="5245488" y="248752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58898B-5F69-BB75-91D1-67C107C18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488" y="2487520"/>
                <a:ext cx="68051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F49ADF-819E-575D-57D2-CF271650D4F2}"/>
                  </a:ext>
                </a:extLst>
              </p:cNvPr>
              <p:cNvSpPr txBox="1"/>
              <p:nvPr/>
            </p:nvSpPr>
            <p:spPr>
              <a:xfrm>
                <a:off x="4707303" y="1626643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𝐅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F49ADF-819E-575D-57D2-CF271650D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303" y="1626643"/>
                <a:ext cx="68051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A62190-8B1F-E199-98A1-E345F8A45CC5}"/>
                  </a:ext>
                </a:extLst>
              </p:cNvPr>
              <p:cNvSpPr txBox="1"/>
              <p:nvPr/>
            </p:nvSpPr>
            <p:spPr>
              <a:xfrm>
                <a:off x="4752493" y="670539"/>
                <a:ext cx="1064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𝐅</m:t>
                              </m:r>
                            </m:sub>
                          </m:sSub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A62190-8B1F-E199-98A1-E345F8A4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493" y="670539"/>
                <a:ext cx="1064915" cy="461665"/>
              </a:xfrm>
              <a:prstGeom prst="rect">
                <a:avLst/>
              </a:prstGeom>
              <a:blipFill>
                <a:blip r:embed="rId9"/>
                <a:stretch>
                  <a:fillRect l="-2381" r="-10714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274835C-1928-C3A8-6A55-2FC9F478B8F8}"/>
                  </a:ext>
                </a:extLst>
              </p:cNvPr>
              <p:cNvSpPr txBox="1"/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274835C-1928-C3A8-6A55-2FC9F478B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08DFF2E-5CD6-758F-2BCD-91739E3A63DE}"/>
                  </a:ext>
                </a:extLst>
              </p:cNvPr>
              <p:cNvSpPr txBox="1"/>
              <p:nvPr/>
            </p:nvSpPr>
            <p:spPr>
              <a:xfrm>
                <a:off x="9377884" y="9178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08DFF2E-5CD6-758F-2BCD-91739E3A6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884" y="9178"/>
                <a:ext cx="680516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388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A6144-73B8-C10C-A94D-51F350D27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DCB996F-C169-97DC-BC4B-FAA6A2D17C60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CA34CF-C7B0-ACF9-F8F1-985425B0BA94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9CA752-FD66-DA7D-DB16-68EE79349137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9F81B22-FD96-BE24-F461-FA1E37338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37970-B184-3BB5-6EE6-1EE36F38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7411" y="560551"/>
            <a:ext cx="3688962" cy="26423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4C5CDDA-CBBD-671A-D8E6-69F7AC326862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67299AD-E070-CF08-104C-37BA69D7EAF9}"/>
              </a:ext>
            </a:extLst>
          </p:cNvPr>
          <p:cNvGraphicFramePr>
            <a:graphicFrameLocks noGrp="1"/>
          </p:cNvGraphicFramePr>
          <p:nvPr/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F5EA19B-4D4F-8EFE-A6F6-9F1ACBDBEA1C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FF3CD8E-AFC3-DC1B-4625-C4F71B490D36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BE41F35-6225-1A94-7486-C4BA084B9805}"/>
              </a:ext>
            </a:extLst>
          </p:cNvPr>
          <p:cNvGraphicFramePr>
            <a:graphicFrameLocks noGrp="1"/>
          </p:cNvGraphicFramePr>
          <p:nvPr/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F982E711-B193-405F-4070-7A1C553A0063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22F466DD-5833-943C-EDF6-50F4D3BCD1F3}"/>
              </a:ext>
            </a:extLst>
          </p:cNvPr>
          <p:cNvGraphicFramePr>
            <a:graphicFrameLocks noGrp="1"/>
          </p:cNvGraphicFramePr>
          <p:nvPr/>
        </p:nvGraphicFramePr>
        <p:xfrm>
          <a:off x="5308988" y="4446074"/>
          <a:ext cx="4597400" cy="394335"/>
        </p:xfrm>
        <a:graphic>
          <a:graphicData uri="http://schemas.openxmlformats.org/drawingml/2006/table">
            <a:tbl>
              <a:tblPr/>
              <a:tblGrid>
                <a:gridCol w="788940">
                  <a:extLst>
                    <a:ext uri="{9D8B030D-6E8A-4147-A177-3AD203B41FA5}">
                      <a16:colId xmlns:a16="http://schemas.microsoft.com/office/drawing/2014/main" val="900999735"/>
                    </a:ext>
                  </a:extLst>
                </a:gridCol>
                <a:gridCol w="598834">
                  <a:extLst>
                    <a:ext uri="{9D8B030D-6E8A-4147-A177-3AD203B41FA5}">
                      <a16:colId xmlns:a16="http://schemas.microsoft.com/office/drawing/2014/main" val="2234190837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2110661550"/>
                    </a:ext>
                  </a:extLst>
                </a:gridCol>
                <a:gridCol w="979047">
                  <a:extLst>
                    <a:ext uri="{9D8B030D-6E8A-4147-A177-3AD203B41FA5}">
                      <a16:colId xmlns:a16="http://schemas.microsoft.com/office/drawing/2014/main" val="2518256633"/>
                    </a:ext>
                  </a:extLst>
                </a:gridCol>
                <a:gridCol w="532297">
                  <a:extLst>
                    <a:ext uri="{9D8B030D-6E8A-4147-A177-3AD203B41FA5}">
                      <a16:colId xmlns:a16="http://schemas.microsoft.com/office/drawing/2014/main" val="3485038622"/>
                    </a:ext>
                  </a:extLst>
                </a:gridCol>
                <a:gridCol w="849141">
                  <a:extLst>
                    <a:ext uri="{9D8B030D-6E8A-4147-A177-3AD203B41FA5}">
                      <a16:colId xmlns:a16="http://schemas.microsoft.com/office/drawing/2014/main" val="12182298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BreadSliced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9929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310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346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8B4D6A62-1C23-61A7-7AE0-8AAE2A9492C7}"/>
              </a:ext>
            </a:extLst>
          </p:cNvPr>
          <p:cNvGraphicFramePr>
            <a:graphicFrameLocks noGrp="1"/>
          </p:cNvGraphicFramePr>
          <p:nvPr/>
        </p:nvGraphicFramePr>
        <p:xfrm>
          <a:off x="5245488" y="3339340"/>
          <a:ext cx="4724401" cy="262890"/>
        </p:xfrm>
        <a:graphic>
          <a:graphicData uri="http://schemas.openxmlformats.org/drawingml/2006/table">
            <a:tbl>
              <a:tblPr/>
              <a:tblGrid>
                <a:gridCol w="913173">
                  <a:extLst>
                    <a:ext uri="{9D8B030D-6E8A-4147-A177-3AD203B41FA5}">
                      <a16:colId xmlns:a16="http://schemas.microsoft.com/office/drawing/2014/main" val="3421554258"/>
                    </a:ext>
                  </a:extLst>
                </a:gridCol>
                <a:gridCol w="599270">
                  <a:extLst>
                    <a:ext uri="{9D8B030D-6E8A-4147-A177-3AD203B41FA5}">
                      <a16:colId xmlns:a16="http://schemas.microsoft.com/office/drawing/2014/main" val="2619443015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852467219"/>
                    </a:ext>
                  </a:extLst>
                </a:gridCol>
                <a:gridCol w="979758">
                  <a:extLst>
                    <a:ext uri="{9D8B030D-6E8A-4147-A177-3AD203B41FA5}">
                      <a16:colId xmlns:a16="http://schemas.microsoft.com/office/drawing/2014/main" val="3307084149"/>
                    </a:ext>
                  </a:extLst>
                </a:gridCol>
                <a:gridCol w="532684">
                  <a:extLst>
                    <a:ext uri="{9D8B030D-6E8A-4147-A177-3AD203B41FA5}">
                      <a16:colId xmlns:a16="http://schemas.microsoft.com/office/drawing/2014/main" val="1815330558"/>
                    </a:ext>
                  </a:extLst>
                </a:gridCol>
                <a:gridCol w="849758">
                  <a:extLst>
                    <a:ext uri="{9D8B030D-6E8A-4147-A177-3AD203B41FA5}">
                      <a16:colId xmlns:a16="http://schemas.microsoft.com/office/drawing/2014/main" val="1594318511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LettuceSliced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1961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3159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ED179654-F3E5-51BF-ECD2-376A05F52848}"/>
              </a:ext>
            </a:extLst>
          </p:cNvPr>
          <p:cNvGraphicFramePr>
            <a:graphicFrameLocks noGrp="1"/>
          </p:cNvGraphicFramePr>
          <p:nvPr/>
        </p:nvGraphicFramePr>
        <p:xfrm>
          <a:off x="5277238" y="3706614"/>
          <a:ext cx="4660899" cy="262890"/>
        </p:xfrm>
        <a:graphic>
          <a:graphicData uri="http://schemas.openxmlformats.org/drawingml/2006/table">
            <a:tbl>
              <a:tblPr/>
              <a:tblGrid>
                <a:gridCol w="849742">
                  <a:extLst>
                    <a:ext uri="{9D8B030D-6E8A-4147-A177-3AD203B41FA5}">
                      <a16:colId xmlns:a16="http://schemas.microsoft.com/office/drawing/2014/main" val="1679713454"/>
                    </a:ext>
                  </a:extLst>
                </a:gridCol>
                <a:gridCol w="599259">
                  <a:extLst>
                    <a:ext uri="{9D8B030D-6E8A-4147-A177-3AD203B41FA5}">
                      <a16:colId xmlns:a16="http://schemas.microsoft.com/office/drawing/2014/main" val="1485530957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093808808"/>
                    </a:ext>
                  </a:extLst>
                </a:gridCol>
                <a:gridCol w="979740">
                  <a:extLst>
                    <a:ext uri="{9D8B030D-6E8A-4147-A177-3AD203B41FA5}">
                      <a16:colId xmlns:a16="http://schemas.microsoft.com/office/drawing/2014/main" val="528456291"/>
                    </a:ext>
                  </a:extLst>
                </a:gridCol>
                <a:gridCol w="532674">
                  <a:extLst>
                    <a:ext uri="{9D8B030D-6E8A-4147-A177-3AD203B41FA5}">
                      <a16:colId xmlns:a16="http://schemas.microsoft.com/office/drawing/2014/main" val="844606106"/>
                    </a:ext>
                  </a:extLst>
                </a:gridCol>
                <a:gridCol w="849742">
                  <a:extLst>
                    <a:ext uri="{9D8B030D-6E8A-4147-A177-3AD203B41FA5}">
                      <a16:colId xmlns:a16="http://schemas.microsoft.com/office/drawing/2014/main" val="133339011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TomatoSliced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946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8083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7898524D-14B9-B5EB-BB50-38DE0ADDBF2C}"/>
              </a:ext>
            </a:extLst>
          </p:cNvPr>
          <p:cNvGraphicFramePr>
            <a:graphicFrameLocks noGrp="1"/>
          </p:cNvGraphicFramePr>
          <p:nvPr/>
        </p:nvGraphicFramePr>
        <p:xfrm>
          <a:off x="5450761" y="4067875"/>
          <a:ext cx="4216400" cy="262890"/>
        </p:xfrm>
        <a:graphic>
          <a:graphicData uri="http://schemas.openxmlformats.org/drawingml/2006/table">
            <a:tbl>
              <a:tblPr/>
              <a:tblGrid>
                <a:gridCol w="408652">
                  <a:extLst>
                    <a:ext uri="{9D8B030D-6E8A-4147-A177-3AD203B41FA5}">
                      <a16:colId xmlns:a16="http://schemas.microsoft.com/office/drawing/2014/main" val="3641263195"/>
                    </a:ext>
                  </a:extLst>
                </a:gridCol>
                <a:gridCol w="598722">
                  <a:extLst>
                    <a:ext uri="{9D8B030D-6E8A-4147-A177-3AD203B41FA5}">
                      <a16:colId xmlns:a16="http://schemas.microsoft.com/office/drawing/2014/main" val="4214623082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3045691766"/>
                    </a:ext>
                  </a:extLst>
                </a:gridCol>
                <a:gridCol w="978864">
                  <a:extLst>
                    <a:ext uri="{9D8B030D-6E8A-4147-A177-3AD203B41FA5}">
                      <a16:colId xmlns:a16="http://schemas.microsoft.com/office/drawing/2014/main" val="2071133617"/>
                    </a:ext>
                  </a:extLst>
                </a:gridCol>
                <a:gridCol w="532198">
                  <a:extLst>
                    <a:ext uri="{9D8B030D-6E8A-4147-A177-3AD203B41FA5}">
                      <a16:colId xmlns:a16="http://schemas.microsoft.com/office/drawing/2014/main" val="3054096078"/>
                    </a:ext>
                  </a:extLst>
                </a:gridCol>
                <a:gridCol w="848982">
                  <a:extLst>
                    <a:ext uri="{9D8B030D-6E8A-4147-A177-3AD203B41FA5}">
                      <a16:colId xmlns:a16="http://schemas.microsoft.com/office/drawing/2014/main" val="121455449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Plate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IsReceptacle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843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8514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E66FE43-900B-323B-840B-2316398315A4}"/>
              </a:ext>
            </a:extLst>
          </p:cNvPr>
          <p:cNvGraphicFramePr>
            <a:graphicFrameLocks noGrp="1"/>
          </p:cNvGraphicFramePr>
          <p:nvPr/>
        </p:nvGraphicFramePr>
        <p:xfrm>
          <a:off x="6004123" y="4955718"/>
          <a:ext cx="3365500" cy="262890"/>
        </p:xfrm>
        <a:graphic>
          <a:graphicData uri="http://schemas.openxmlformats.org/drawingml/2006/table">
            <a:tbl>
              <a:tblPr/>
              <a:tblGrid>
                <a:gridCol w="408419">
                  <a:extLst>
                    <a:ext uri="{9D8B030D-6E8A-4147-A177-3AD203B41FA5}">
                      <a16:colId xmlns:a16="http://schemas.microsoft.com/office/drawing/2014/main" val="2641110515"/>
                    </a:ext>
                  </a:extLst>
                </a:gridCol>
                <a:gridCol w="598381">
                  <a:extLst>
                    <a:ext uri="{9D8B030D-6E8A-4147-A177-3AD203B41FA5}">
                      <a16:colId xmlns:a16="http://schemas.microsoft.com/office/drawing/2014/main" val="1442929465"/>
                    </a:ext>
                  </a:extLst>
                </a:gridCol>
                <a:gridCol w="978306">
                  <a:extLst>
                    <a:ext uri="{9D8B030D-6E8A-4147-A177-3AD203B41FA5}">
                      <a16:colId xmlns:a16="http://schemas.microsoft.com/office/drawing/2014/main" val="1634711550"/>
                    </a:ext>
                  </a:extLst>
                </a:gridCol>
                <a:gridCol w="531895">
                  <a:extLst>
                    <a:ext uri="{9D8B030D-6E8A-4147-A177-3AD203B41FA5}">
                      <a16:colId xmlns:a16="http://schemas.microsoft.com/office/drawing/2014/main" val="3692695020"/>
                    </a:ext>
                  </a:extLst>
                </a:gridCol>
                <a:gridCol w="848499">
                  <a:extLst>
                    <a:ext uri="{9D8B030D-6E8A-4147-A177-3AD203B41FA5}">
                      <a16:colId xmlns:a16="http://schemas.microsoft.com/office/drawing/2014/main" val="105928767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Knife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IsObject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HasTemperature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HasMaterials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0563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Unknown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60574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8918D9A-3502-4088-97DE-9A1A09B28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83305"/>
              </p:ext>
            </p:extLst>
          </p:nvPr>
        </p:nvGraphicFramePr>
        <p:xfrm>
          <a:off x="6316466" y="5695840"/>
          <a:ext cx="2806699" cy="657225"/>
        </p:xfrm>
        <a:graphic>
          <a:graphicData uri="http://schemas.openxmlformats.org/drawingml/2006/table">
            <a:tbl>
              <a:tblPr/>
              <a:tblGrid>
                <a:gridCol w="848979">
                  <a:extLst>
                    <a:ext uri="{9D8B030D-6E8A-4147-A177-3AD203B41FA5}">
                      <a16:colId xmlns:a16="http://schemas.microsoft.com/office/drawing/2014/main" val="1688423745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2898820762"/>
                    </a:ext>
                  </a:extLst>
                </a:gridCol>
                <a:gridCol w="978860">
                  <a:extLst>
                    <a:ext uri="{9D8B030D-6E8A-4147-A177-3AD203B41FA5}">
                      <a16:colId xmlns:a16="http://schemas.microsoft.com/office/drawing/2014/main" val="3417866314"/>
                    </a:ext>
                  </a:extLst>
                </a:gridCol>
              </a:tblGrid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inReceptacle_r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117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61842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50145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886919"/>
                  </a:ext>
                </a:extLst>
              </a:tr>
              <a:tr h="1112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25354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665DA882-C6EE-4EB7-4F61-736898B2DBAB}"/>
              </a:ext>
            </a:extLst>
          </p:cNvPr>
          <p:cNvGraphicFramePr>
            <a:graphicFrameLocks noGrp="1"/>
          </p:cNvGraphicFramePr>
          <p:nvPr/>
        </p:nvGraphicFramePr>
        <p:xfrm>
          <a:off x="6619161" y="5325779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176A6BEE-4FAA-F863-FBE5-DC12C326F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319221"/>
              </p:ext>
            </p:extLst>
          </p:nvPr>
        </p:nvGraphicFramePr>
        <p:xfrm>
          <a:off x="7704479" y="5325779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850B07-A10C-7F65-2AEF-128A60403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046085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5" name="Right Arrow 4">
            <a:extLst>
              <a:ext uri="{FF2B5EF4-FFF2-40B4-BE49-F238E27FC236}">
                <a16:creationId xmlns:a16="http://schemas.microsoft.com/office/drawing/2014/main" id="{D0EE87B5-AB29-0531-67E5-A172BDC3AA36}"/>
              </a:ext>
            </a:extLst>
          </p:cNvPr>
          <p:cNvSpPr/>
          <p:nvPr/>
        </p:nvSpPr>
        <p:spPr>
          <a:xfrm>
            <a:off x="4691516" y="1531416"/>
            <a:ext cx="808252" cy="70064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10A676-B5C3-81CA-E029-BCD57786AF28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951AFDE-183A-390B-55A8-3BED212BE3C2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E2F912-6D9D-80DB-71D3-45CE32ED6125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4EF8D10-0306-785A-7196-293A48860981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C4F9C39-E10F-E3DD-EC69-8B6D77B1AC3A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BD03952-E0BE-DA60-916E-C082FC5D2B06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1F91A35-6AFE-7603-9E9A-860BC9016299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84B2848-012D-64F1-6D93-341C369DE660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D4DA4DD-3B8C-0471-A685-02EFDD9DE7D6}"/>
              </a:ext>
            </a:extLst>
          </p:cNvPr>
          <p:cNvSpPr/>
          <p:nvPr/>
        </p:nvSpPr>
        <p:spPr>
          <a:xfrm>
            <a:off x="5550521" y="121494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B343008-1AF2-A3AC-A847-4E674A388322}"/>
              </a:ext>
            </a:extLst>
          </p:cNvPr>
          <p:cNvSpPr/>
          <p:nvPr/>
        </p:nvSpPr>
        <p:spPr>
          <a:xfrm>
            <a:off x="5550521" y="138246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9FA26BF-5D22-15D1-868A-75F606B73F8A}"/>
              </a:ext>
            </a:extLst>
          </p:cNvPr>
          <p:cNvSpPr/>
          <p:nvPr/>
        </p:nvSpPr>
        <p:spPr>
          <a:xfrm>
            <a:off x="5550521" y="154997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E060812-ACAA-60E0-9091-D4965AF091F1}"/>
              </a:ext>
            </a:extLst>
          </p:cNvPr>
          <p:cNvSpPr/>
          <p:nvPr/>
        </p:nvSpPr>
        <p:spPr>
          <a:xfrm>
            <a:off x="5550521" y="1717491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159C9B9-0132-EFE7-E2F4-6D24693435A2}"/>
              </a:ext>
            </a:extLst>
          </p:cNvPr>
          <p:cNvSpPr/>
          <p:nvPr/>
        </p:nvSpPr>
        <p:spPr>
          <a:xfrm>
            <a:off x="5550521" y="1885005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9D1A51E-8D8D-2FBE-E836-0FF03F9D52A8}"/>
              </a:ext>
            </a:extLst>
          </p:cNvPr>
          <p:cNvSpPr/>
          <p:nvPr/>
        </p:nvSpPr>
        <p:spPr>
          <a:xfrm>
            <a:off x="5550521" y="2052519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E351A6A-2BC7-CC3B-677E-F9B22B9E209B}"/>
              </a:ext>
            </a:extLst>
          </p:cNvPr>
          <p:cNvSpPr/>
          <p:nvPr/>
        </p:nvSpPr>
        <p:spPr>
          <a:xfrm>
            <a:off x="5550521" y="2220033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164CCD8-4852-EFED-2ACA-D636E2B72DC0}"/>
              </a:ext>
            </a:extLst>
          </p:cNvPr>
          <p:cNvSpPr/>
          <p:nvPr/>
        </p:nvSpPr>
        <p:spPr>
          <a:xfrm>
            <a:off x="5550521" y="2387547"/>
            <a:ext cx="165382" cy="98241"/>
          </a:xfrm>
          <a:prstGeom prst="roundRect">
            <a:avLst/>
          </a:prstGeom>
          <a:solidFill>
            <a:srgbClr val="FFE5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B7CA5F-0C9E-77D5-EAA9-0CA32603710A}"/>
                  </a:ext>
                </a:extLst>
              </p:cNvPr>
              <p:cNvSpPr txBox="1"/>
              <p:nvPr/>
            </p:nvSpPr>
            <p:spPr>
              <a:xfrm>
                <a:off x="5122688" y="5691151"/>
                <a:ext cx="12161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B7CA5F-0C9E-77D5-EAA9-0CA326037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88" y="5691151"/>
                <a:ext cx="1216197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634B07-6D94-BB48-8507-09D925519BB1}"/>
                  </a:ext>
                </a:extLst>
              </p:cNvPr>
              <p:cNvSpPr txBox="1"/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634B07-6D94-BB48-8507-09D925519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762F06-0B08-F16D-D83C-DBBF21E76486}"/>
                  </a:ext>
                </a:extLst>
              </p:cNvPr>
              <p:cNvSpPr txBox="1"/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762F06-0B08-F16D-D83C-DBBF21E76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355" y="2487521"/>
                <a:ext cx="6805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8DFE2CC-D547-2683-22A3-E32FC1B42E00}"/>
                  </a:ext>
                </a:extLst>
              </p:cNvPr>
              <p:cNvSpPr txBox="1"/>
              <p:nvPr/>
            </p:nvSpPr>
            <p:spPr>
              <a:xfrm>
                <a:off x="5245488" y="248752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8DFE2CC-D547-2683-22A3-E32FC1B42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488" y="2487520"/>
                <a:ext cx="68051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3112AD-747B-94A1-B202-3CFAF8607D1A}"/>
                  </a:ext>
                </a:extLst>
              </p:cNvPr>
              <p:cNvSpPr txBox="1"/>
              <p:nvPr/>
            </p:nvSpPr>
            <p:spPr>
              <a:xfrm>
                <a:off x="4707303" y="1626643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𝐅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3112AD-747B-94A1-B202-3CFAF8607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303" y="1626643"/>
                <a:ext cx="68051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D34864F-9A1D-BC49-85E3-4C1673709319}"/>
                  </a:ext>
                </a:extLst>
              </p:cNvPr>
              <p:cNvSpPr txBox="1"/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D34864F-9A1D-BC49-85E3-4C1673709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B81133-0AA2-6836-04A4-D0D9009D9A4C}"/>
                  </a:ext>
                </a:extLst>
              </p:cNvPr>
              <p:cNvSpPr txBox="1"/>
              <p:nvPr/>
            </p:nvSpPr>
            <p:spPr>
              <a:xfrm>
                <a:off x="9377884" y="9178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B81133-0AA2-6836-04A4-D0D9009D9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884" y="9178"/>
                <a:ext cx="680516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10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22595-E63B-C003-99A3-C41FB498C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8C08CC-729F-A256-5974-C0EC5EF37ABE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024C6-9578-831B-0539-37C030C14F64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A33E96-2D44-1C22-1FAB-88357C176597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B2B5026-34FA-6652-F408-4E79B751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1" y="558022"/>
            <a:ext cx="3690603" cy="26474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538E8EED-9D8E-6FB4-7679-CD1B67D9C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95CD3E3-EB51-6DB0-88B8-3C976E1FFBFA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D0A1371-14E6-C071-9813-B6C828CAC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307681"/>
              </p:ext>
            </p:extLst>
          </p:nvPr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EF9D6A3-D35C-2952-7D5C-534510921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88357"/>
              </p:ext>
            </p:extLst>
          </p:nvPr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3CD0867-FF91-CB30-B880-83A50E43371F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5D9F3F37-8456-BF7D-2E20-C977B4117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04698"/>
              </p:ext>
            </p:extLst>
          </p:nvPr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D52F559-74E2-EEBD-FFCC-FFADBF888B20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968EC8-3F75-683E-F2F9-86E32C396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698753"/>
              </p:ext>
            </p:extLst>
          </p:nvPr>
        </p:nvGraphicFramePr>
        <p:xfrm>
          <a:off x="3362289" y="5559706"/>
          <a:ext cx="901700" cy="262890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29D0B32-7477-0BC7-B750-81F39AC2AC25}"/>
              </a:ext>
            </a:extLst>
          </p:cNvPr>
          <p:cNvSpPr txBox="1"/>
          <p:nvPr/>
        </p:nvSpPr>
        <p:spPr>
          <a:xfrm>
            <a:off x="3105491" y="558022"/>
            <a:ext cx="123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putdown 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453767B-BD3A-1658-921C-C5368D234D4C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934E192-501E-1B8A-E287-4145B10A5B80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5737D6-417D-7157-B3D8-2EBB7AE50194}"/>
              </a:ext>
            </a:extLst>
          </p:cNvPr>
          <p:cNvSpPr/>
          <p:nvPr/>
        </p:nvSpPr>
        <p:spPr>
          <a:xfrm>
            <a:off x="5082362" y="-47502"/>
            <a:ext cx="5250358" cy="65397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528A71-06B9-A9C3-B7FA-155E1DCFD4B1}"/>
                  </a:ext>
                </a:extLst>
              </p:cNvPr>
              <p:cNvSpPr txBox="1"/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528A71-06B9-A9C3-B7FA-155E1DCFD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891F7A-3470-CA98-67CA-3FAF2FF0B195}"/>
                  </a:ext>
                </a:extLst>
              </p:cNvPr>
              <p:cNvSpPr txBox="1"/>
              <p:nvPr/>
            </p:nvSpPr>
            <p:spPr>
              <a:xfrm>
                <a:off x="4359556" y="69652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891F7A-3470-CA98-67CA-3FAF2FF0B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556" y="696521"/>
                <a:ext cx="6805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928BB0-5CCE-00AB-59D0-88953D28FDAB}"/>
                  </a:ext>
                </a:extLst>
              </p:cNvPr>
              <p:cNvSpPr txBox="1"/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928BB0-5CCE-00AB-59D0-88953D28F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43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DE5A1-F1B4-C69B-8C88-827BAD7E9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A92F81E-AB62-0AEC-B601-4E7A02AFC27B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93FC6-7973-7404-B6A0-8743C1599FF7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C4744C-3BFB-A6CA-4726-98455D07602C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8F8227D-26CC-9DF6-7DAA-7C0EE05BD4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1" y="558022"/>
            <a:ext cx="3690603" cy="26474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9EB3A117-05C4-428D-DA79-E200C1D19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9F61093-8B2E-7BF4-2E17-6EB27AD2D298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BEDD258-4BD7-8E29-95D9-62A5B4889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88657"/>
              </p:ext>
            </p:extLst>
          </p:nvPr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CD7AFCD-FFC8-AEDB-3545-549DC5296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301788"/>
              </p:ext>
            </p:extLst>
          </p:nvPr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627FF61-B2B1-6122-2A7B-3426D36C257C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2A1567C-7FFF-1D73-9097-579D0D2D8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56269"/>
              </p:ext>
            </p:extLst>
          </p:nvPr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1657EC1-D379-4EB5-11E0-968353FCD715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19CBC0-8B50-91EE-C6F5-E32A1A125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530835"/>
              </p:ext>
            </p:extLst>
          </p:nvPr>
        </p:nvGraphicFramePr>
        <p:xfrm>
          <a:off x="3362289" y="5559706"/>
          <a:ext cx="901700" cy="262890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B781D7F-F8BC-3BDB-A93E-C38ADA43C9E5}"/>
              </a:ext>
            </a:extLst>
          </p:cNvPr>
          <p:cNvSpPr txBox="1"/>
          <p:nvPr/>
        </p:nvSpPr>
        <p:spPr>
          <a:xfrm>
            <a:off x="3303374" y="554579"/>
            <a:ext cx="104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pickup B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21263B-1D39-219D-3128-511331E8E657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7FD656-4CE3-CDD5-B241-CBF5B5B26615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0C7F125-BB93-D253-F4CF-1F56711C3632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23E74-048A-691E-493B-51DA639F2BCE}"/>
              </a:ext>
            </a:extLst>
          </p:cNvPr>
          <p:cNvSpPr/>
          <p:nvPr/>
        </p:nvSpPr>
        <p:spPr>
          <a:xfrm>
            <a:off x="5082362" y="-47502"/>
            <a:ext cx="5250358" cy="65397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934254-0A83-A69D-F78D-A2A685547F39}"/>
                  </a:ext>
                </a:extLst>
              </p:cNvPr>
              <p:cNvSpPr txBox="1"/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934254-0A83-A69D-F78D-A2A685547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C4ECB0-8CB8-3CA2-A9B1-86CB05C93C34}"/>
                  </a:ext>
                </a:extLst>
              </p:cNvPr>
              <p:cNvSpPr txBox="1"/>
              <p:nvPr/>
            </p:nvSpPr>
            <p:spPr>
              <a:xfrm>
                <a:off x="4359556" y="69652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C4ECB0-8CB8-3CA2-A9B1-86CB05C93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556" y="696521"/>
                <a:ext cx="6805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6BD59D-AA4A-B787-2977-C01EE08B7A25}"/>
                  </a:ext>
                </a:extLst>
              </p:cNvPr>
              <p:cNvSpPr txBox="1"/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6BD59D-AA4A-B787-2977-C01EE08B7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892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4E4DF-613E-F620-54F2-4D357C8C6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4AFAA7A-D243-68ED-3B4F-D95317744030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1BC765-A9C0-6B51-C460-592D16430E8A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AE02994-A44C-F111-9B4A-DE1068E850AD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FF9CF8E-4524-801D-AEE5-A4AF93A5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1" y="558022"/>
            <a:ext cx="3690603" cy="26474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BC3166B1-7536-6EE8-0778-8E0BDC25F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9428057-D618-5066-9C64-8B68F20F01ED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FEAB596-9775-0EF6-AF96-FBF4E27BA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101488"/>
              </p:ext>
            </p:extLst>
          </p:nvPr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6084B85-EC8E-7BFE-68E8-8843513E2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888890"/>
              </p:ext>
            </p:extLst>
          </p:nvPr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021A6B8-4D86-FEC6-6B2C-4B227D83F1D0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41DB4DD-43C2-96BA-4B14-CA31B638B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24351"/>
              </p:ext>
            </p:extLst>
          </p:nvPr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26AD7008-5129-8CB1-CA07-AC9827E1D001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18C87D-AB56-AFC7-11CF-0E79A25C0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082720"/>
              </p:ext>
            </p:extLst>
          </p:nvPr>
        </p:nvGraphicFramePr>
        <p:xfrm>
          <a:off x="3362289" y="5559706"/>
          <a:ext cx="901700" cy="39433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B0F0879-375B-7878-3F05-6235F36958E7}"/>
              </a:ext>
            </a:extLst>
          </p:cNvPr>
          <p:cNvSpPr txBox="1"/>
          <p:nvPr/>
        </p:nvSpPr>
        <p:spPr>
          <a:xfrm>
            <a:off x="3228738" y="552251"/>
            <a:ext cx="111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stack B 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801AA87-45CA-C3B3-701C-B820278DDF00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62800A8-8876-72E1-D9B2-A01D1912B09B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92F71C1-1FB5-5843-0D9D-16531127114C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E82046-BE57-EE2F-854C-29E5F32F2E3F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6AA189-35E5-F42F-CA34-965BA7F2C909}"/>
              </a:ext>
            </a:extLst>
          </p:cNvPr>
          <p:cNvSpPr/>
          <p:nvPr/>
        </p:nvSpPr>
        <p:spPr>
          <a:xfrm>
            <a:off x="5082362" y="-47502"/>
            <a:ext cx="5250358" cy="65397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38D98C-F03A-0A55-4AD2-1AC6C0C49517}"/>
                  </a:ext>
                </a:extLst>
              </p:cNvPr>
              <p:cNvSpPr txBox="1"/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38D98C-F03A-0A55-4AD2-1AC6C0C49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BA27D5-8859-4043-CB4E-43B09CFFC87D}"/>
                  </a:ext>
                </a:extLst>
              </p:cNvPr>
              <p:cNvSpPr txBox="1"/>
              <p:nvPr/>
            </p:nvSpPr>
            <p:spPr>
              <a:xfrm>
                <a:off x="4359556" y="69652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BA27D5-8859-4043-CB4E-43B09CFF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556" y="696521"/>
                <a:ext cx="6805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2894E9-519A-80C2-1EC8-E002D62E8A74}"/>
                  </a:ext>
                </a:extLst>
              </p:cNvPr>
              <p:cNvSpPr txBox="1"/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2894E9-519A-80C2-1EC8-E002D62E8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055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4056E-D42A-D86E-FA99-749ADC105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6F524C7-88FB-429B-FC3A-1AD800F4FA45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94F81-25DB-9D54-7148-A7F3C9483073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B1AEA5-A687-578D-2631-0A1A1203883B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A49CFCE-7534-4D7D-F701-287D3A5F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1" y="558022"/>
            <a:ext cx="3690602" cy="26474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C9170062-BC4F-E06D-CA94-3676F9A93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75007D9-59AE-B776-D869-191CF84DF47A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A20BA14-B7B8-DB7A-FC73-858F81C7B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882788"/>
              </p:ext>
            </p:extLst>
          </p:nvPr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05D8459-E4FF-4CFD-F1E2-FF45A3C9A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852426"/>
              </p:ext>
            </p:extLst>
          </p:nvPr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8622DFA-5F42-E09E-E3B2-9D9ADFF9D967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7BB8417-B2A8-368B-32B7-96A926BF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723770"/>
              </p:ext>
            </p:extLst>
          </p:nvPr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DE98A97-44B5-54A8-333F-F4B3E090B77C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DE4E8A-299D-2219-E5A3-62CDC4BB9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02114"/>
              </p:ext>
            </p:extLst>
          </p:nvPr>
        </p:nvGraphicFramePr>
        <p:xfrm>
          <a:off x="3362289" y="5559706"/>
          <a:ext cx="901700" cy="39433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79B7345-35E9-13C4-DE3D-E0EDCBB6103E}"/>
              </a:ext>
            </a:extLst>
          </p:cNvPr>
          <p:cNvSpPr txBox="1"/>
          <p:nvPr/>
        </p:nvSpPr>
        <p:spPr>
          <a:xfrm>
            <a:off x="3307414" y="552251"/>
            <a:ext cx="104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pickup 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DD519FE-BD5C-6D4A-DF3C-21C9EC63CE61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4AFFB5-CC9B-1EAE-4D8A-C68D3BBE8EE9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52C3EB0-EA6A-2161-1043-733A40DBE3DB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6EEDAB-4BB3-8217-FCDE-26D8E96394AF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A00B4DC-4B5A-27A7-957E-DBA31B3300EA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04B152-8C02-D24D-6FAA-2F5336E0B5B4}"/>
              </a:ext>
            </a:extLst>
          </p:cNvPr>
          <p:cNvSpPr/>
          <p:nvPr/>
        </p:nvSpPr>
        <p:spPr>
          <a:xfrm>
            <a:off x="5082362" y="-47502"/>
            <a:ext cx="5250358" cy="65397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CE3F19-924C-D395-43A7-838485BE2F55}"/>
                  </a:ext>
                </a:extLst>
              </p:cNvPr>
              <p:cNvSpPr txBox="1"/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CE3F19-924C-D395-43A7-838485BE2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299AF1-52A2-B8A2-BBD5-E1D4F7C7C7C3}"/>
                  </a:ext>
                </a:extLst>
              </p:cNvPr>
              <p:cNvSpPr txBox="1"/>
              <p:nvPr/>
            </p:nvSpPr>
            <p:spPr>
              <a:xfrm>
                <a:off x="4359556" y="69652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299AF1-52A2-B8A2-BBD5-E1D4F7C7C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556" y="696521"/>
                <a:ext cx="6805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2EB341-954A-5CF1-2220-D695E6380F25}"/>
                  </a:ext>
                </a:extLst>
              </p:cNvPr>
              <p:cNvSpPr txBox="1"/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2EB341-954A-5CF1-2220-D695E6380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52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57691-BF2C-218A-8F57-6D64797A7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DA813A7-CB52-4BA0-AEF1-5E4AFCA0CF0C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E09F76-2B86-8578-6A31-60013CEBAFE4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BFB5E27-20BA-62CC-5622-FC6AA9412692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444BE0A-9D24-C336-24C5-064BE631FA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1" y="558022"/>
            <a:ext cx="3690602" cy="26474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7DB15752-406A-98B2-6BA9-4139F83AB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71BA913-D780-0CB5-3F09-62AED7920403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890501E-5074-40BB-3EBF-ECD935F35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050154"/>
              </p:ext>
            </p:extLst>
          </p:nvPr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A4B3EAB-94A0-E6B7-DEB4-12530BDA6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329757"/>
              </p:ext>
            </p:extLst>
          </p:nvPr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EC0E58D-376E-5CBF-85D2-134216CEBC38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53412747-3E29-2EBC-DCC1-60E887AF7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100726"/>
              </p:ext>
            </p:extLst>
          </p:nvPr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8F2627E0-5001-C5F3-FB73-09854902F26C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CB00BD-476E-EA42-0FD0-F9D5A9996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656201"/>
              </p:ext>
            </p:extLst>
          </p:nvPr>
        </p:nvGraphicFramePr>
        <p:xfrm>
          <a:off x="3362289" y="5559706"/>
          <a:ext cx="901700" cy="525780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7EFFEAB-A898-3A41-C0CA-B9D77F79A2B5}"/>
              </a:ext>
            </a:extLst>
          </p:cNvPr>
          <p:cNvSpPr txBox="1"/>
          <p:nvPr/>
        </p:nvSpPr>
        <p:spPr>
          <a:xfrm>
            <a:off x="3251179" y="558022"/>
            <a:ext cx="109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stack A B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EEFB40-1297-4E78-D11F-520A690EBE7B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AB6657E-CA5C-F3A3-2E9D-B45B0C47121D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F0AAC0-E9F4-1FCE-EB37-8DB4718BAA0F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7F5DC9-C006-00AB-9121-4BAB816E5AED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F234894-D846-03F3-9C8E-FB41845BAEBC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42CD00F-47E6-48AD-4E12-C0F4D365A870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783918-761E-0E19-7AE6-2ABD412CD619}"/>
              </a:ext>
            </a:extLst>
          </p:cNvPr>
          <p:cNvSpPr/>
          <p:nvPr/>
        </p:nvSpPr>
        <p:spPr>
          <a:xfrm>
            <a:off x="5082362" y="-47502"/>
            <a:ext cx="5250358" cy="65397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85B5F7-8634-9296-6EBF-B2C062D673C8}"/>
                  </a:ext>
                </a:extLst>
              </p:cNvPr>
              <p:cNvSpPr txBox="1"/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85B5F7-8634-9296-6EBF-B2C062D6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FF7C27-7917-6304-6D8A-F28AF25F08F3}"/>
                  </a:ext>
                </a:extLst>
              </p:cNvPr>
              <p:cNvSpPr txBox="1"/>
              <p:nvPr/>
            </p:nvSpPr>
            <p:spPr>
              <a:xfrm>
                <a:off x="4359556" y="69652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FF7C27-7917-6304-6D8A-F28AF25F0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556" y="696521"/>
                <a:ext cx="6805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57C3D2-8EC4-B011-ECDD-FD088563A285}"/>
                  </a:ext>
                </a:extLst>
              </p:cNvPr>
              <p:cNvSpPr txBox="1"/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57C3D2-8EC4-B011-ECDD-FD088563A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63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C5064-83FC-8AB1-224A-B405601AC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8C2440F-A5A9-DC05-A16D-EB0857608E6C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ABD19B-26A5-BEDE-095D-6BFE68FB2BE7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7C98F19-5B37-70AF-AF0E-C948889AEFB7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8C5E245-BEA3-23C8-888E-61F9CD76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14425881-F301-AF83-5331-F95CA41AE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5817031-2A08-4993-C2A4-5C935FA520BC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9E34467-84E9-1164-E6C1-0EC69A430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208650"/>
              </p:ext>
            </p:extLst>
          </p:nvPr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C3E2BFC-8B51-FE42-DC00-92F392F9B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46981"/>
              </p:ext>
            </p:extLst>
          </p:nvPr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F1824A9-CD07-9927-9621-E4A293D4BCE4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E9F58F50-12C9-4B85-655D-7E8F2F5EA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163498"/>
              </p:ext>
            </p:extLst>
          </p:nvPr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8E01B2E-9F09-BE3C-EB98-87C1E2D7ABB1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E99CDE5-1190-8B00-4A5F-449575FB7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09838"/>
              </p:ext>
            </p:extLst>
          </p:nvPr>
        </p:nvGraphicFramePr>
        <p:xfrm>
          <a:off x="3362289" y="5559706"/>
          <a:ext cx="901700" cy="525780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E39A46-4BA7-D685-FA57-9F59D15CD454}"/>
              </a:ext>
            </a:extLst>
          </p:cNvPr>
          <p:cNvSpPr txBox="1"/>
          <p:nvPr/>
        </p:nvSpPr>
        <p:spPr>
          <a:xfrm>
            <a:off x="3319373" y="552251"/>
            <a:ext cx="103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pickup 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B4EF6E4-5A2A-9093-AE54-A89D87BF02C7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CD6073E-F9C6-50DD-9CA7-95DFC6957520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1ECC52-3A4F-DE56-AE70-DE5AF61DF9E5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49DE31B-548A-1D1F-EF5B-0D7424403D8C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6DE2A9F-BFC0-5A74-00C0-38BE459BA412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6BE722B-DE60-0D8C-4F31-0C599DD07F41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8C9E425-0A50-6DAE-E7A9-8BAF1574AEB9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16841A-E4DC-F808-EB88-7B79105C6973}"/>
              </a:ext>
            </a:extLst>
          </p:cNvPr>
          <p:cNvSpPr/>
          <p:nvPr/>
        </p:nvSpPr>
        <p:spPr>
          <a:xfrm>
            <a:off x="5082362" y="-47502"/>
            <a:ext cx="5250358" cy="65397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0ED43F-3D30-B74A-29E6-60EA16A180CA}"/>
                  </a:ext>
                </a:extLst>
              </p:cNvPr>
              <p:cNvSpPr txBox="1"/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0ED43F-3D30-B74A-29E6-60EA16A1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30D821-690E-E8D1-F534-972131C11C0B}"/>
                  </a:ext>
                </a:extLst>
              </p:cNvPr>
              <p:cNvSpPr txBox="1"/>
              <p:nvPr/>
            </p:nvSpPr>
            <p:spPr>
              <a:xfrm>
                <a:off x="4359556" y="69652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30D821-690E-E8D1-F534-972131C11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556" y="696521"/>
                <a:ext cx="6805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A07792-74A5-5D83-EBEF-94EBFEDA662B}"/>
                  </a:ext>
                </a:extLst>
              </p:cNvPr>
              <p:cNvSpPr txBox="1"/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A07792-74A5-5D83-EBEF-94EBFEDA6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421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8938B-4EEE-D1DF-A392-FDF00ACB4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C324B2-903D-B6FB-ECE6-DAC325A0A700}"/>
              </a:ext>
            </a:extLst>
          </p:cNvPr>
          <p:cNvSpPr txBox="1"/>
          <p:nvPr/>
        </p:nvSpPr>
        <p:spPr>
          <a:xfrm>
            <a:off x="1153983" y="9178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ColorBlocksworld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A5FC41-A02F-FFB5-36A0-CFE550565DEC}"/>
              </a:ext>
            </a:extLst>
          </p:cNvPr>
          <p:cNvSpPr txBox="1"/>
          <p:nvPr/>
        </p:nvSpPr>
        <p:spPr>
          <a:xfrm>
            <a:off x="6634786" y="9178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Kitchenworld</a:t>
            </a:r>
            <a:endParaRPr lang="en-US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FCA415-34C9-B4C5-5281-CD27376C72E9}"/>
              </a:ext>
            </a:extLst>
          </p:cNvPr>
          <p:cNvCxnSpPr>
            <a:cxnSpLocks/>
          </p:cNvCxnSpPr>
          <p:nvPr/>
        </p:nvCxnSpPr>
        <p:spPr>
          <a:xfrm>
            <a:off x="5082362" y="-47502"/>
            <a:ext cx="0" cy="65670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524D8C5-4531-18C4-0B9C-9F43717E7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712" y="558022"/>
            <a:ext cx="3690600" cy="26474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kitchen with a countertop and a sandwich on it&#10;&#10;Description automatically generated">
            <a:extLst>
              <a:ext uri="{FF2B5EF4-FFF2-40B4-BE49-F238E27FC236}">
                <a16:creationId xmlns:a16="http://schemas.microsoft.com/office/drawing/2014/main" id="{EB35E22E-270F-F337-5E88-42C5068D0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10" y="560551"/>
            <a:ext cx="3688967" cy="264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9EAAA91-6150-FD9C-AB1D-901674F53CD4}"/>
              </a:ext>
            </a:extLst>
          </p:cNvPr>
          <p:cNvGraphicFramePr>
            <a:graphicFrameLocks noGrp="1"/>
          </p:cNvGraphicFramePr>
          <p:nvPr/>
        </p:nvGraphicFramePr>
        <p:xfrm>
          <a:off x="743294" y="4375562"/>
          <a:ext cx="1710016" cy="920115"/>
        </p:xfrm>
        <a:graphic>
          <a:graphicData uri="http://schemas.openxmlformats.org/drawingml/2006/table">
            <a:tbl>
              <a:tblPr/>
              <a:tblGrid>
                <a:gridCol w="515459">
                  <a:extLst>
                    <a:ext uri="{9D8B030D-6E8A-4147-A177-3AD203B41FA5}">
                      <a16:colId xmlns:a16="http://schemas.microsoft.com/office/drawing/2014/main" val="2053270141"/>
                    </a:ext>
                  </a:extLst>
                </a:gridCol>
                <a:gridCol w="679098">
                  <a:extLst>
                    <a:ext uri="{9D8B030D-6E8A-4147-A177-3AD203B41FA5}">
                      <a16:colId xmlns:a16="http://schemas.microsoft.com/office/drawing/2014/main" val="489876879"/>
                    </a:ext>
                  </a:extLst>
                </a:gridCol>
                <a:gridCol w="515459">
                  <a:extLst>
                    <a:ext uri="{9D8B030D-6E8A-4147-A177-3AD203B41FA5}">
                      <a16:colId xmlns:a16="http://schemas.microsoft.com/office/drawing/2014/main" val="1376833780"/>
                    </a:ext>
                  </a:extLst>
                </a:gridCol>
              </a:tblGrid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hasColor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919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green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97501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red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29046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yellow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75004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98035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purple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58708"/>
                  </a:ext>
                </a:extLst>
              </a:tr>
              <a:tr h="927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5787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76A12D7-1941-A437-F94B-3B80CC8D5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394584"/>
              </p:ext>
            </p:extLst>
          </p:nvPr>
        </p:nvGraphicFramePr>
        <p:xfrm>
          <a:off x="2627663" y="3339340"/>
          <a:ext cx="1473200" cy="920115"/>
        </p:xfrm>
        <a:graphic>
          <a:graphicData uri="http://schemas.openxmlformats.org/drawingml/2006/table">
            <a:tbl>
              <a:tblPr/>
              <a:tblGrid>
                <a:gridCol w="532253">
                  <a:extLst>
                    <a:ext uri="{9D8B030D-6E8A-4147-A177-3AD203B41FA5}">
                      <a16:colId xmlns:a16="http://schemas.microsoft.com/office/drawing/2014/main" val="1717909859"/>
                    </a:ext>
                  </a:extLst>
                </a:gridCol>
                <a:gridCol w="408694">
                  <a:extLst>
                    <a:ext uri="{9D8B030D-6E8A-4147-A177-3AD203B41FA5}">
                      <a16:colId xmlns:a16="http://schemas.microsoft.com/office/drawing/2014/main" val="724430478"/>
                    </a:ext>
                  </a:extLst>
                </a:gridCol>
                <a:gridCol w="532253">
                  <a:extLst>
                    <a:ext uri="{9D8B030D-6E8A-4147-A177-3AD203B41FA5}">
                      <a16:colId xmlns:a16="http://schemas.microsoft.com/office/drawing/2014/main" val="356943091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isClear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895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6518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20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2237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037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4102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57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84B1180-67B0-0AA5-9FC6-0D3A96A5D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982880"/>
              </p:ext>
            </p:extLst>
          </p:nvPr>
        </p:nvGraphicFramePr>
        <p:xfrm>
          <a:off x="790970" y="3339340"/>
          <a:ext cx="1727199" cy="920115"/>
        </p:xfrm>
        <a:graphic>
          <a:graphicData uri="http://schemas.openxmlformats.org/drawingml/2006/table">
            <a:tbl>
              <a:tblPr/>
              <a:tblGrid>
                <a:gridCol w="659188">
                  <a:extLst>
                    <a:ext uri="{9D8B030D-6E8A-4147-A177-3AD203B41FA5}">
                      <a16:colId xmlns:a16="http://schemas.microsoft.com/office/drawing/2014/main" val="188074368"/>
                    </a:ext>
                  </a:extLst>
                </a:gridCol>
                <a:gridCol w="408823">
                  <a:extLst>
                    <a:ext uri="{9D8B030D-6E8A-4147-A177-3AD203B41FA5}">
                      <a16:colId xmlns:a16="http://schemas.microsoft.com/office/drawing/2014/main" val="3558958720"/>
                    </a:ext>
                  </a:extLst>
                </a:gridCol>
                <a:gridCol w="659188">
                  <a:extLst>
                    <a:ext uri="{9D8B030D-6E8A-4147-A177-3AD203B41FA5}">
                      <a16:colId xmlns:a16="http://schemas.microsoft.com/office/drawing/2014/main" val="1456909678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isOnTable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2698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8092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8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5148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3954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FALSE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4115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TRUE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4295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5BB544B-AF2E-6DAE-A3CD-5660505146E2}"/>
              </a:ext>
            </a:extLst>
          </p:cNvPr>
          <p:cNvGraphicFramePr>
            <a:graphicFrameLocks noGrp="1"/>
          </p:cNvGraphicFramePr>
          <p:nvPr/>
        </p:nvGraphicFramePr>
        <p:xfrm>
          <a:off x="790970" y="5559706"/>
          <a:ext cx="939800" cy="262890"/>
        </p:xfrm>
        <a:graphic>
          <a:graphicData uri="http://schemas.openxmlformats.org/drawingml/2006/table">
            <a:tbl>
              <a:tblPr/>
              <a:tblGrid>
                <a:gridCol w="408196">
                  <a:extLst>
                    <a:ext uri="{9D8B030D-6E8A-4147-A177-3AD203B41FA5}">
                      <a16:colId xmlns:a16="http://schemas.microsoft.com/office/drawing/2014/main" val="1386886115"/>
                    </a:ext>
                  </a:extLst>
                </a:gridCol>
                <a:gridCol w="531604">
                  <a:extLst>
                    <a:ext uri="{9D8B030D-6E8A-4147-A177-3AD203B41FA5}">
                      <a16:colId xmlns:a16="http://schemas.microsoft.com/office/drawing/2014/main" val="2076800024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isEmpty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4701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8858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9B64CF1-929C-B99A-5397-FE8431D45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486152"/>
              </p:ext>
            </p:extLst>
          </p:nvPr>
        </p:nvGraphicFramePr>
        <p:xfrm>
          <a:off x="1910998" y="5559706"/>
          <a:ext cx="1193800" cy="26289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7716460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286904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Gripper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isHolding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3688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5694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051AD69C-C15C-EF9E-E5A0-2A02EEBC26C5}"/>
              </a:ext>
            </a:extLst>
          </p:cNvPr>
          <p:cNvGraphicFramePr>
            <a:graphicFrameLocks noGrp="1"/>
          </p:cNvGraphicFramePr>
          <p:nvPr/>
        </p:nvGraphicFramePr>
        <p:xfrm>
          <a:off x="2575021" y="4372852"/>
          <a:ext cx="1600199" cy="1051560"/>
        </p:xfrm>
        <a:graphic>
          <a:graphicData uri="http://schemas.openxmlformats.org/drawingml/2006/table">
            <a:tbl>
              <a:tblPr/>
              <a:tblGrid>
                <a:gridCol w="596524">
                  <a:extLst>
                    <a:ext uri="{9D8B030D-6E8A-4147-A177-3AD203B41FA5}">
                      <a16:colId xmlns:a16="http://schemas.microsoft.com/office/drawing/2014/main" val="2378962376"/>
                    </a:ext>
                  </a:extLst>
                </a:gridCol>
                <a:gridCol w="407151">
                  <a:extLst>
                    <a:ext uri="{9D8B030D-6E8A-4147-A177-3AD203B41FA5}">
                      <a16:colId xmlns:a16="http://schemas.microsoft.com/office/drawing/2014/main" val="3726640100"/>
                    </a:ext>
                  </a:extLst>
                </a:gridCol>
                <a:gridCol w="596524">
                  <a:extLst>
                    <a:ext uri="{9D8B030D-6E8A-4147-A177-3AD203B41FA5}">
                      <a16:colId xmlns:a16="http://schemas.microsoft.com/office/drawing/2014/main" val="188000438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block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hasLabel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96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null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66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493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B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3455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C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15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8652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2128"/>
                  </a:ext>
                </a:extLst>
              </a:tr>
              <a:tr h="1131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3682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D93A488-D457-43AD-710C-897458784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842666"/>
              </p:ext>
            </p:extLst>
          </p:nvPr>
        </p:nvGraphicFramePr>
        <p:xfrm>
          <a:off x="3362289" y="5559706"/>
          <a:ext cx="901700" cy="657225"/>
        </p:xfrm>
        <a:graphic>
          <a:graphicData uri="http://schemas.openxmlformats.org/drawingml/2006/table">
            <a:tbl>
              <a:tblPr/>
              <a:tblGrid>
                <a:gridCol w="218306">
                  <a:extLst>
                    <a:ext uri="{9D8B030D-6E8A-4147-A177-3AD203B41FA5}">
                      <a16:colId xmlns:a16="http://schemas.microsoft.com/office/drawing/2014/main" val="2706361279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1573344765"/>
                    </a:ext>
                  </a:extLst>
                </a:gridCol>
                <a:gridCol w="341697">
                  <a:extLst>
                    <a:ext uri="{9D8B030D-6E8A-4147-A177-3AD203B41FA5}">
                      <a16:colId xmlns:a16="http://schemas.microsoft.com/office/drawing/2014/main" val="55197543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oboto Mono" pitchFamily="49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on_r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161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65803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75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912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49" charset="0"/>
                        </a:rPr>
                        <a:t>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122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AB9EFD-F787-5586-5D09-45C0422D31B7}"/>
              </a:ext>
            </a:extLst>
          </p:cNvPr>
          <p:cNvSpPr txBox="1"/>
          <p:nvPr/>
        </p:nvSpPr>
        <p:spPr>
          <a:xfrm>
            <a:off x="3245569" y="552251"/>
            <a:ext cx="108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stack E 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FF156C6-C830-E3D4-1E02-03CF662233C7}"/>
              </a:ext>
            </a:extLst>
          </p:cNvPr>
          <p:cNvSpPr/>
          <p:nvPr/>
        </p:nvSpPr>
        <p:spPr>
          <a:xfrm>
            <a:off x="4448822" y="121668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C6CAA2F-D039-0FBA-A3AA-FCDE6116F122}"/>
              </a:ext>
            </a:extLst>
          </p:cNvPr>
          <p:cNvSpPr/>
          <p:nvPr/>
        </p:nvSpPr>
        <p:spPr>
          <a:xfrm>
            <a:off x="4448822" y="138419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03BFC7F-6AF9-6C4B-8A9C-F845EDF2F6B3}"/>
              </a:ext>
            </a:extLst>
          </p:cNvPr>
          <p:cNvSpPr/>
          <p:nvPr/>
        </p:nvSpPr>
        <p:spPr>
          <a:xfrm>
            <a:off x="4448822" y="1551710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CEB76C0-414E-9D82-E7DA-F5D4C704B91B}"/>
              </a:ext>
            </a:extLst>
          </p:cNvPr>
          <p:cNvSpPr/>
          <p:nvPr/>
        </p:nvSpPr>
        <p:spPr>
          <a:xfrm>
            <a:off x="4448822" y="1719224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8C137C1-88BF-FFEE-9110-A3F56835C749}"/>
              </a:ext>
            </a:extLst>
          </p:cNvPr>
          <p:cNvSpPr/>
          <p:nvPr/>
        </p:nvSpPr>
        <p:spPr>
          <a:xfrm>
            <a:off x="4448822" y="1886738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8B4050E-748D-E6CC-4AFE-90495E4250D0}"/>
              </a:ext>
            </a:extLst>
          </p:cNvPr>
          <p:cNvSpPr/>
          <p:nvPr/>
        </p:nvSpPr>
        <p:spPr>
          <a:xfrm>
            <a:off x="4448822" y="2054252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A3BB918-FFFC-8A91-9376-28554C26D33A}"/>
              </a:ext>
            </a:extLst>
          </p:cNvPr>
          <p:cNvSpPr/>
          <p:nvPr/>
        </p:nvSpPr>
        <p:spPr>
          <a:xfrm>
            <a:off x="4448822" y="2221766"/>
            <a:ext cx="165382" cy="98241"/>
          </a:xfrm>
          <a:prstGeom prst="roundRect">
            <a:avLst/>
          </a:prstGeom>
          <a:solidFill>
            <a:srgbClr val="9FC6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9F6F488-3BDA-83E9-4055-F44636B50272}"/>
              </a:ext>
            </a:extLst>
          </p:cNvPr>
          <p:cNvSpPr/>
          <p:nvPr/>
        </p:nvSpPr>
        <p:spPr>
          <a:xfrm>
            <a:off x="4448822" y="2389280"/>
            <a:ext cx="165382" cy="9824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5808D2-3F80-FD95-A13E-BC8F22596B6D}"/>
              </a:ext>
            </a:extLst>
          </p:cNvPr>
          <p:cNvSpPr/>
          <p:nvPr/>
        </p:nvSpPr>
        <p:spPr>
          <a:xfrm>
            <a:off x="5082362" y="-47502"/>
            <a:ext cx="5250358" cy="65397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E628B3-3061-FE16-176D-1CE60069CFEF}"/>
                  </a:ext>
                </a:extLst>
              </p:cNvPr>
              <p:cNvSpPr txBox="1"/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E628B3-3061-FE16-176D-1CE60069C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12" y="5691151"/>
                <a:ext cx="68051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6D973-C447-9867-6F23-183F4B5997C7}"/>
                  </a:ext>
                </a:extLst>
              </p:cNvPr>
              <p:cNvSpPr txBox="1"/>
              <p:nvPr/>
            </p:nvSpPr>
            <p:spPr>
              <a:xfrm>
                <a:off x="4359556" y="696521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6D973-C447-9867-6F23-183F4B599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556" y="696521"/>
                <a:ext cx="6805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1C7FDF-D497-B81D-E473-11D20FA02BC8}"/>
                  </a:ext>
                </a:extLst>
              </p:cNvPr>
              <p:cNvSpPr txBox="1"/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1C7FDF-D497-B81D-E473-11D20FA02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8051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040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2915</TotalTime>
  <Words>3524</Words>
  <Application>Microsoft Macintosh PowerPoint</Application>
  <PresentationFormat>Custom</PresentationFormat>
  <Paragraphs>3331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Roboto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18</cp:revision>
  <cp:lastPrinted>2024-10-14T19:27:58Z</cp:lastPrinted>
  <dcterms:created xsi:type="dcterms:W3CDTF">2024-10-09T15:21:56Z</dcterms:created>
  <dcterms:modified xsi:type="dcterms:W3CDTF">2024-10-24T02:16:27Z</dcterms:modified>
</cp:coreProperties>
</file>